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9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3054" y="14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6540003" cy="1800000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70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6540003" cy="1800000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 userDrawn="1"/>
        </p:nvSpPr>
        <p:spPr>
          <a:xfrm>
            <a:off x="1" y="280077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15544800" y="28765500"/>
            <a:ext cx="5083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0" dirty="0" smtClean="0">
                <a:solidFill>
                  <a:srgbClr val="782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www.upwr.edu.pl</a:t>
            </a:r>
          </a:p>
        </p:txBody>
      </p:sp>
    </p:spTree>
    <p:extLst>
      <p:ext uri="{BB962C8B-B14F-4D97-AF65-F5344CB8AC3E}">
        <p14:creationId xmlns:p14="http://schemas.microsoft.com/office/powerpoint/2010/main" val="6775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8214001" cy="18000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4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" y="537880"/>
            <a:ext cx="8214001" cy="18000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>
            <a:off x="0" y="28236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 userDrawn="1"/>
        </p:nvSpPr>
        <p:spPr>
          <a:xfrm>
            <a:off x="1" y="28007700"/>
            <a:ext cx="21383624" cy="72000"/>
          </a:xfrm>
          <a:prstGeom prst="rect">
            <a:avLst/>
          </a:prstGeom>
          <a:solidFill>
            <a:srgbClr val="78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 userDrawn="1"/>
        </p:nvSpPr>
        <p:spPr>
          <a:xfrm>
            <a:off x="15544800" y="28765500"/>
            <a:ext cx="5083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0" dirty="0" smtClean="0">
                <a:solidFill>
                  <a:srgbClr val="782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www.upwr.edu.pl</a:t>
            </a:r>
          </a:p>
        </p:txBody>
      </p:sp>
    </p:spTree>
    <p:extLst>
      <p:ext uri="{BB962C8B-B14F-4D97-AF65-F5344CB8AC3E}">
        <p14:creationId xmlns:p14="http://schemas.microsoft.com/office/powerpoint/2010/main" val="214234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2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0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25155" y="28742283"/>
            <a:ext cx="5464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03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</Words>
  <Application>Microsoft Office PowerPoint</Application>
  <PresentationFormat>Niestandardowy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J</dc:creator>
  <cp:lastModifiedBy>UP</cp:lastModifiedBy>
  <cp:revision>9</cp:revision>
  <dcterms:created xsi:type="dcterms:W3CDTF">2016-04-11T10:27:09Z</dcterms:created>
  <dcterms:modified xsi:type="dcterms:W3CDTF">2019-02-20T12:02:53Z</dcterms:modified>
</cp:coreProperties>
</file>