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8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179" autoAdjust="0"/>
    <p:restoredTop sz="94660"/>
  </p:normalViewPr>
  <p:slideViewPr>
    <p:cSldViewPr snapToGrid="0" showGuides="1">
      <p:cViewPr varScale="1">
        <p:scale>
          <a:sx n="26" d="100"/>
          <a:sy n="26" d="100"/>
        </p:scale>
        <p:origin x="3054" y="162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P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0" y="537880"/>
            <a:ext cx="6540003" cy="1800000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2823600"/>
            <a:ext cx="21383624" cy="72000"/>
          </a:xfrm>
          <a:prstGeom prst="rect">
            <a:avLst/>
          </a:prstGeom>
          <a:solidFill>
            <a:srgbClr val="78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970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P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0" y="537880"/>
            <a:ext cx="6540003" cy="1800000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2823600"/>
            <a:ext cx="21383624" cy="72000"/>
          </a:xfrm>
          <a:prstGeom prst="rect">
            <a:avLst/>
          </a:prstGeom>
          <a:solidFill>
            <a:srgbClr val="78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 userDrawn="1"/>
        </p:nvSpPr>
        <p:spPr>
          <a:xfrm>
            <a:off x="1" y="28007700"/>
            <a:ext cx="21383624" cy="72000"/>
          </a:xfrm>
          <a:prstGeom prst="rect">
            <a:avLst/>
          </a:prstGeom>
          <a:solidFill>
            <a:srgbClr val="78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ole tekstowe 1"/>
          <p:cNvSpPr txBox="1"/>
          <p:nvPr userDrawn="1"/>
        </p:nvSpPr>
        <p:spPr>
          <a:xfrm>
            <a:off x="15544800" y="28765500"/>
            <a:ext cx="50836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b="0" dirty="0" smtClean="0">
                <a:solidFill>
                  <a:srgbClr val="782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www.upwr.edu.pl</a:t>
            </a:r>
          </a:p>
        </p:txBody>
      </p:sp>
    </p:spTree>
    <p:extLst>
      <p:ext uri="{BB962C8B-B14F-4D97-AF65-F5344CB8AC3E}">
        <p14:creationId xmlns:p14="http://schemas.microsoft.com/office/powerpoint/2010/main" val="67756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0" y="537880"/>
            <a:ext cx="8214001" cy="1800000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>
            <a:off x="0" y="2823600"/>
            <a:ext cx="21383624" cy="72000"/>
          </a:xfrm>
          <a:prstGeom prst="rect">
            <a:avLst/>
          </a:prstGeom>
          <a:solidFill>
            <a:srgbClr val="78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42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0" y="537880"/>
            <a:ext cx="8214001" cy="1800000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>
            <a:off x="0" y="2823600"/>
            <a:ext cx="21383624" cy="72000"/>
          </a:xfrm>
          <a:prstGeom prst="rect">
            <a:avLst/>
          </a:prstGeom>
          <a:solidFill>
            <a:srgbClr val="78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 userDrawn="1"/>
        </p:nvSpPr>
        <p:spPr>
          <a:xfrm>
            <a:off x="1" y="28007700"/>
            <a:ext cx="21383624" cy="72000"/>
          </a:xfrm>
          <a:prstGeom prst="rect">
            <a:avLst/>
          </a:prstGeom>
          <a:solidFill>
            <a:srgbClr val="78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 userDrawn="1"/>
        </p:nvSpPr>
        <p:spPr>
          <a:xfrm>
            <a:off x="15544800" y="28765500"/>
            <a:ext cx="50836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5400" b="0" dirty="0" smtClean="0">
                <a:solidFill>
                  <a:srgbClr val="782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www.upwr.edu.pl</a:t>
            </a:r>
          </a:p>
        </p:txBody>
      </p:sp>
    </p:spTree>
    <p:extLst>
      <p:ext uri="{BB962C8B-B14F-4D97-AF65-F5344CB8AC3E}">
        <p14:creationId xmlns:p14="http://schemas.microsoft.com/office/powerpoint/2010/main" val="2142340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227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4" r:id="rId3"/>
    <p:sldLayoutId id="2147483676" r:id="rId4"/>
  </p:sldLayoutIdLst>
  <p:timing>
    <p:tnLst>
      <p:par>
        <p:cTn id="1" dur="indefinite" restart="never" nodeType="tmRoot"/>
      </p:par>
    </p:tnLst>
  </p:timing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906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72755" y="28742283"/>
            <a:ext cx="5464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dane teleadresowe</a:t>
            </a:r>
            <a:endParaRPr lang="pl-PL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9031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</Words>
  <Application>Microsoft Office PowerPoint</Application>
  <PresentationFormat>Niestandardowy</PresentationFormat>
  <Paragraphs>1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J</dc:creator>
  <cp:lastModifiedBy>UP</cp:lastModifiedBy>
  <cp:revision>9</cp:revision>
  <dcterms:created xsi:type="dcterms:W3CDTF">2016-04-11T10:27:09Z</dcterms:created>
  <dcterms:modified xsi:type="dcterms:W3CDTF">2019-02-20T11:59:57Z</dcterms:modified>
</cp:coreProperties>
</file>