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3"/>
  </p:notesMasterIdLst>
  <p:handoutMasterIdLst>
    <p:handoutMasterId r:id="rId24"/>
  </p:handoutMasterIdLst>
  <p:sldIdLst>
    <p:sldId id="890" r:id="rId2"/>
    <p:sldId id="319" r:id="rId3"/>
    <p:sldId id="878" r:id="rId4"/>
    <p:sldId id="889" r:id="rId5"/>
    <p:sldId id="882" r:id="rId6"/>
    <p:sldId id="858" r:id="rId7"/>
    <p:sldId id="887" r:id="rId8"/>
    <p:sldId id="888" r:id="rId9"/>
    <p:sldId id="842" r:id="rId10"/>
    <p:sldId id="848" r:id="rId11"/>
    <p:sldId id="844" r:id="rId12"/>
    <p:sldId id="845" r:id="rId13"/>
    <p:sldId id="849" r:id="rId14"/>
    <p:sldId id="846" r:id="rId15"/>
    <p:sldId id="850" r:id="rId16"/>
    <p:sldId id="851" r:id="rId17"/>
    <p:sldId id="852" r:id="rId18"/>
    <p:sldId id="886" r:id="rId19"/>
    <p:sldId id="859" r:id="rId20"/>
    <p:sldId id="860" r:id="rId21"/>
    <p:sldId id="840" r:id="rId22"/>
  </p:sldIdLst>
  <p:sldSz cx="9144000" cy="6858000" type="screen4x3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835" userDrawn="1">
          <p15:clr>
            <a:srgbClr val="A4A3A4"/>
          </p15:clr>
        </p15:guide>
        <p15:guide id="5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0539"/>
    <a:srgbClr val="F2F2F2"/>
    <a:srgbClr val="623C75"/>
    <a:srgbClr val="6D8C30"/>
    <a:srgbClr val="CA5519"/>
    <a:srgbClr val="1C5799"/>
    <a:srgbClr val="EB8B5B"/>
    <a:srgbClr val="5A8D1D"/>
    <a:srgbClr val="6D3977"/>
    <a:srgbClr val="E65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 autoAdjust="0"/>
    <p:restoredTop sz="97423" autoAdjust="0"/>
  </p:normalViewPr>
  <p:slideViewPr>
    <p:cSldViewPr snapToObjects="1">
      <p:cViewPr varScale="1">
        <p:scale>
          <a:sx n="116" d="100"/>
          <a:sy n="116" d="100"/>
        </p:scale>
        <p:origin x="1704" y="108"/>
      </p:cViewPr>
      <p:guideLst>
        <p:guide orient="horz" pos="278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6.292899315505138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7-4DDD-9732-620BF4DD6B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F7-4DDD-9732-620BF4DD6B5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F7-4DDD-9732-620BF4DD6B5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F7-4DDD-9732-620BF4DD6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47584128"/>
        <c:axId val="147585216"/>
      </c:barChart>
      <c:catAx>
        <c:axId val="1475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5216"/>
        <c:crosses val="autoZero"/>
        <c:auto val="1"/>
        <c:lblAlgn val="ctr"/>
        <c:lblOffset val="100"/>
        <c:noMultiLvlLbl val="0"/>
      </c:catAx>
      <c:valAx>
        <c:axId val="14758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5.782599747569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4D-4C1D-9D64-6D5AD1B9AC3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4D-4C1D-9D64-6D5AD1B9AC3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4D-4C1D-9D64-6D5AD1B9AC3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4D-4C1D-9D64-6D5AD1B9A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86304"/>
        <c:axId val="147574880"/>
      </c:areaChart>
      <c:catAx>
        <c:axId val="1475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4880"/>
        <c:crosses val="autoZero"/>
        <c:auto val="1"/>
        <c:lblAlgn val="ctr"/>
        <c:lblOffset val="100"/>
        <c:noMultiLvlLbl val="0"/>
      </c:catAx>
      <c:valAx>
        <c:axId val="14757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6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53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83-4813-9FD1-3C90C53590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83-4813-9FD1-3C90C53590E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83-4813-9FD1-3C90C53590E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83-4813-9FD1-3C90C5359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369264"/>
        <c:axId val="151537952"/>
      </c:areaChart>
      <c:catAx>
        <c:axId val="21023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537952"/>
        <c:crosses val="autoZero"/>
        <c:auto val="1"/>
        <c:lblAlgn val="ctr"/>
        <c:lblOffset val="100"/>
        <c:noMultiLvlLbl val="0"/>
      </c:catAx>
      <c:valAx>
        <c:axId val="1515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2369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0645252737970573E-4"/>
          <c:y val="3.30219365418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50-4F7E-9C9D-07187E4795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50-4F7E-9C9D-07187E47953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50-4F7E-9C9D-07187E47953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B50-4F7E-9C9D-07187E479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B50-4F7E-9C9D-07187E479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B50-4F7E-9C9D-07187E47953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50-4F7E-9C9D-07187E479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B50-4F7E-9C9D-07187E479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B50-4F7E-9C9D-07187E479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51-45A6-BA24-5AB5A09D18B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51-45A6-BA24-5AB5A09D18B4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51-45A6-BA24-5AB5A09D18B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51-45A6-BA24-5AB5A09D1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551-45A6-BA24-5AB5A09D1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551-45A6-BA24-5AB5A09D18B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551-45A6-BA24-5AB5A09D1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551-45A6-BA24-5AB5A09D1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551-45A6-BA24-5AB5A09D1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40-4417-9AB5-9DC21A6BF292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40-4417-9AB5-9DC21A6BF292}"/>
              </c:ext>
            </c:extLst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40-4417-9AB5-9DC21A6BF29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40-4417-9AB5-9DC21A6BF2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340-4417-9AB5-9DC21A6BF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340-4417-9AB5-9DC21A6BF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340-4417-9AB5-9DC21A6BF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340-4417-9AB5-9DC21A6BF29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340-4417-9AB5-9DC21A6BF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340-4417-9AB5-9DC21A6BF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340-4417-9AB5-9DC21A6BF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340-4417-9AB5-9DC21A6BF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99-45E8-A47D-1E914ADF7923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99-45E8-A47D-1E914ADF7923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99-45E8-A47D-1E914ADF792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99-45E8-A47D-1E914ADF792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B99-45E8-A47D-1E914ADF7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B99-45E8-A47D-1E914ADF7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B99-45E8-A47D-1E914ADF7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99-45E8-A47D-1E914ADF792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B99-45E8-A47D-1E914ADF7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B99-45E8-A47D-1E914ADF7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B99-45E8-A47D-1E914ADF7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B99-45E8-A47D-1E914ADF7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39-46BD-8C79-2E1499AD062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39-46BD-8C79-2E1499AD0624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39-46BD-8C79-2E1499AD062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39-46BD-8C79-2E1499AD062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E39-46BD-8C79-2E1499AD0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E39-46BD-8C79-2E1499AD0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E39-46BD-8C79-2E1499AD0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E39-46BD-8C79-2E1499AD062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E39-46BD-8C79-2E1499AD0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E39-46BD-8C79-2E1499AD0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E39-46BD-8C79-2E1499AD0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E39-46BD-8C79-2E1499AD0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3E-489F-BACB-211B22F1460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3E-489F-BACB-211B22F1460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3E-489F-BACB-211B22F1460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3E-489F-BACB-211B22F14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47575968"/>
        <c:axId val="147571072"/>
      </c:barChart>
      <c:catAx>
        <c:axId val="14757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1072"/>
        <c:crosses val="autoZero"/>
        <c:auto val="1"/>
        <c:lblAlgn val="ctr"/>
        <c:lblOffset val="100"/>
        <c:noMultiLvlLbl val="0"/>
      </c:catAx>
      <c:valAx>
        <c:axId val="1475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53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8-487E-9FF4-D7AA606840E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78-487E-9FF4-D7AA606840E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78-487E-9FF4-D7AA606840E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78-487E-9FF4-D7AA6068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47575424"/>
        <c:axId val="147578144"/>
      </c:barChart>
      <c:catAx>
        <c:axId val="14757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8144"/>
        <c:crosses val="autoZero"/>
        <c:auto val="1"/>
        <c:lblAlgn val="ctr"/>
        <c:lblOffset val="100"/>
        <c:noMultiLvlLbl val="0"/>
      </c:catAx>
      <c:valAx>
        <c:axId val="14757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81-4857-8769-6D3640747F3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81-4857-8769-6D3640747F3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81-4857-8769-6D3640747F38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81-4857-8769-6D3640747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47583040"/>
        <c:axId val="147585760"/>
      </c:barChart>
      <c:catAx>
        <c:axId val="1475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5760"/>
        <c:crosses val="autoZero"/>
        <c:auto val="1"/>
        <c:lblAlgn val="ctr"/>
        <c:lblOffset val="100"/>
        <c:noMultiLvlLbl val="0"/>
      </c:catAx>
      <c:valAx>
        <c:axId val="14758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5.782599747569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D-4123-97B7-6EA9D1515D7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D-4123-97B7-6EA9D1515D7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0D-4123-97B7-6EA9D1515D7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0D-4123-97B7-6EA9D1515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47573248"/>
        <c:axId val="147578688"/>
      </c:barChart>
      <c:catAx>
        <c:axId val="1475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8688"/>
        <c:crosses val="autoZero"/>
        <c:auto val="1"/>
        <c:lblAlgn val="ctr"/>
        <c:lblOffset val="100"/>
        <c:noMultiLvlLbl val="0"/>
      </c:catAx>
      <c:valAx>
        <c:axId val="14757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2526685450137984E-3"/>
          <c:y val="3.30219365418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ED-46E8-92D9-F5FC4348CF7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ED-46E8-92D9-F5FC4348CF7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ED-46E8-92D9-F5FC4348CF7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ED-46E8-92D9-F5FC4348C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79232"/>
        <c:axId val="147579776"/>
      </c:lineChart>
      <c:catAx>
        <c:axId val="1475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9776"/>
        <c:crosses val="autoZero"/>
        <c:auto val="1"/>
        <c:lblAlgn val="ctr"/>
        <c:lblOffset val="100"/>
        <c:noMultiLvlLbl val="0"/>
      </c:catAx>
      <c:valAx>
        <c:axId val="14757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6.292899315505138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9985478486754178E-2"/>
          <c:y val="0.127778267693202"/>
          <c:w val="0.90002904302649167"/>
          <c:h val="0.75775305189831943"/>
        </c:manualLayout>
      </c:layout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48-4651-AEAE-3D3176A5FC9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48-4651-AEAE-3D3176A5FC9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48-4651-AEAE-3D3176A5FC9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48-4651-AEAE-3D3176A5F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80320"/>
        <c:axId val="147573792"/>
      </c:areaChart>
      <c:catAx>
        <c:axId val="1475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3792"/>
        <c:crosses val="autoZero"/>
        <c:auto val="1"/>
        <c:lblAlgn val="ctr"/>
        <c:lblOffset val="100"/>
        <c:noMultiLvlLbl val="0"/>
      </c:catAx>
      <c:valAx>
        <c:axId val="1475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0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9-41CE-AEB4-1A228D4DC65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69-41CE-AEB4-1A228D4DC65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69-41CE-AEB4-1A228D4DC65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69-41CE-AEB4-1A228D4DC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83584"/>
        <c:axId val="147580864"/>
      </c:areaChart>
      <c:catAx>
        <c:axId val="14758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0864"/>
        <c:crosses val="autoZero"/>
        <c:auto val="1"/>
        <c:lblAlgn val="ctr"/>
        <c:lblOffset val="100"/>
        <c:noMultiLvlLbl val="0"/>
      </c:catAx>
      <c:valAx>
        <c:axId val="14758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3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6-4094-9D31-F0781B4CB42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6-4094-9D31-F0781B4CB42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C6-4094-9D31-F0781B4CB42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C6-4094-9D31-F0781B4CB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77056"/>
        <c:axId val="147584672"/>
      </c:areaChart>
      <c:catAx>
        <c:axId val="14757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84672"/>
        <c:crosses val="autoZero"/>
        <c:auto val="1"/>
        <c:lblAlgn val="ctr"/>
        <c:lblOffset val="100"/>
        <c:noMultiLvlLbl val="0"/>
      </c:catAx>
      <c:valAx>
        <c:axId val="14758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577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2019-02-20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4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2019-02-20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53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0" y="4868863"/>
            <a:ext cx="9143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1" y="4868863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6"/>
            <a:ext cx="9144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3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3132138" y="1557339"/>
            <a:ext cx="5761037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57338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250825" y="3109049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250825" y="4660760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0" pos="1814" userDrawn="1">
          <p15:clr>
            <a:srgbClr val="FBAE40"/>
          </p15:clr>
        </p15:guide>
        <p15:guide id="9" pos="1973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74264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5" y="3681413"/>
            <a:ext cx="8642350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1574263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0" y="1574264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787" userDrawn="1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3946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5" y="1557338"/>
            <a:ext cx="8642350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4324572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4324571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0" y="4324572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787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3946">
          <p15:clr>
            <a:srgbClr val="FBAE40"/>
          </p15:clr>
        </p15:guide>
        <p15:guide id="13" orient="horz" pos="23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9512" y="5410407"/>
            <a:ext cx="2790012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3140050" y="5410406"/>
            <a:ext cx="280959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6120172" y="5410406"/>
            <a:ext cx="2753852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0"/>
            <a:ext cx="9144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4211960" y="6561348"/>
            <a:ext cx="4932040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3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0" y="4868863"/>
            <a:ext cx="9143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1" y="4868863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0"/>
            <a:ext cx="9144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3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5445125"/>
            <a:ext cx="9143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9144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250825" y="5445125"/>
            <a:ext cx="8642350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250825" y="238089"/>
            <a:ext cx="8642350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619438"/>
            <a:ext cx="3172730" cy="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250825" y="1557339"/>
            <a:ext cx="8642350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4898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252413" y="1557338"/>
            <a:ext cx="8640762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82804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2835" userDrawn="1">
          <p15:clr>
            <a:srgbClr val="FBAE40"/>
          </p15:clr>
        </p15:guide>
        <p15:guide id="11" pos="29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250825" y="1557339"/>
            <a:ext cx="8642350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139">
          <p15:clr>
            <a:srgbClr val="FBAE40"/>
          </p15:clr>
        </p15:guide>
        <p15:guide id="5" orient="horz" pos="1366">
          <p15:clr>
            <a:srgbClr val="FBAE40"/>
          </p15:clr>
        </p15:guide>
        <p15:guide id="6" pos="5216">
          <p15:clr>
            <a:srgbClr val="FBAE40"/>
          </p15:clr>
        </p15:guide>
        <p15:guide id="7" orient="horz" pos="4042">
          <p15:clr>
            <a:srgbClr val="FBAE40"/>
          </p15:clr>
        </p15:guide>
        <p15:guide id="8" pos="2880">
          <p15:clr>
            <a:srgbClr val="FBAE40"/>
          </p15:clr>
        </p15:guide>
        <p15:guide id="9" pos="2835">
          <p15:clr>
            <a:srgbClr val="FBAE40"/>
          </p15:clr>
        </p15:guide>
        <p15:guide id="10" pos="2925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642350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250825" y="238089"/>
            <a:ext cx="6373403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238089"/>
            <a:ext cx="143507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619438"/>
            <a:ext cx="3172730" cy="157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216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158" userDrawn="1">
          <p15:clr>
            <a:srgbClr val="F26B43"/>
          </p15:clr>
        </p15:guide>
        <p15:guide id="12" pos="324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1</a:t>
            </a:r>
            <a:endParaRPr lang="pl-PL" dirty="0"/>
          </a:p>
        </p:txBody>
      </p:sp>
      <p:graphicFrame>
        <p:nvGraphicFramePr>
          <p:cNvPr id="14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09771"/>
              </p:ext>
            </p:extLst>
          </p:nvPr>
        </p:nvGraphicFramePr>
        <p:xfrm>
          <a:off x="250825" y="4112482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14027"/>
              </p:ext>
            </p:extLst>
          </p:nvPr>
        </p:nvGraphicFramePr>
        <p:xfrm>
          <a:off x="250826" y="1548151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338520"/>
              </p:ext>
            </p:extLst>
          </p:nvPr>
        </p:nvGraphicFramePr>
        <p:xfrm>
          <a:off x="4643437" y="4112482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4180599709"/>
              </p:ext>
            </p:extLst>
          </p:nvPr>
        </p:nvGraphicFramePr>
        <p:xfrm>
          <a:off x="4643438" y="1555326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4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254289215"/>
              </p:ext>
            </p:extLst>
          </p:nvPr>
        </p:nvGraphicFramePr>
        <p:xfrm>
          <a:off x="250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49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091205986"/>
              </p:ext>
            </p:extLst>
          </p:nvPr>
        </p:nvGraphicFramePr>
        <p:xfrm>
          <a:off x="250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3</a:t>
            </a:r>
            <a:endParaRPr lang="pl-PL" dirty="0"/>
          </a:p>
        </p:txBody>
      </p:sp>
      <p:graphicFrame>
        <p:nvGraphicFramePr>
          <p:cNvPr id="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769853"/>
              </p:ext>
            </p:extLst>
          </p:nvPr>
        </p:nvGraphicFramePr>
        <p:xfrm>
          <a:off x="4643438" y="155733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70457"/>
              </p:ext>
            </p:extLst>
          </p:nvPr>
        </p:nvGraphicFramePr>
        <p:xfrm>
          <a:off x="250825" y="421972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550127"/>
              </p:ext>
            </p:extLst>
          </p:nvPr>
        </p:nvGraphicFramePr>
        <p:xfrm>
          <a:off x="4643438" y="421972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82970"/>
              </p:ext>
            </p:extLst>
          </p:nvPr>
        </p:nvGraphicFramePr>
        <p:xfrm>
          <a:off x="250825" y="155733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08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9964705"/>
              </p:ext>
            </p:extLst>
          </p:nvPr>
        </p:nvGraphicFramePr>
        <p:xfrm>
          <a:off x="250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8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4</a:t>
            </a:r>
            <a:endParaRPr lang="pl-PL" dirty="0"/>
          </a:p>
        </p:txBody>
      </p:sp>
      <p:graphicFrame>
        <p:nvGraphicFramePr>
          <p:cNvPr id="14" name="Symbol zastępczy wykres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8271420"/>
              </p:ext>
            </p:extLst>
          </p:nvPr>
        </p:nvGraphicFramePr>
        <p:xfrm>
          <a:off x="250825" y="1557338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184396"/>
              </p:ext>
            </p:extLst>
          </p:nvPr>
        </p:nvGraphicFramePr>
        <p:xfrm>
          <a:off x="4643438" y="1557338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426694"/>
              </p:ext>
            </p:extLst>
          </p:nvPr>
        </p:nvGraphicFramePr>
        <p:xfrm>
          <a:off x="250826" y="4076104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54179"/>
              </p:ext>
            </p:extLst>
          </p:nvPr>
        </p:nvGraphicFramePr>
        <p:xfrm>
          <a:off x="4643438" y="4076104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91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Tabela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0825" y="1557338"/>
          <a:ext cx="864235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1789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Tabela</a:t>
            </a:r>
            <a:endParaRPr lang="pl-PL" dirty="0"/>
          </a:p>
        </p:txBody>
      </p:sp>
      <p:graphicFrame>
        <p:nvGraphicFramePr>
          <p:cNvPr id="5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385144"/>
              </p:ext>
            </p:extLst>
          </p:nvPr>
        </p:nvGraphicFramePr>
        <p:xfrm>
          <a:off x="250825" y="1557338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512204"/>
              </p:ext>
            </p:extLst>
          </p:nvPr>
        </p:nvGraphicFramePr>
        <p:xfrm>
          <a:off x="266746" y="2708920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268162"/>
              </p:ext>
            </p:extLst>
          </p:nvPr>
        </p:nvGraphicFramePr>
        <p:xfrm>
          <a:off x="266746" y="3861048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34052"/>
              </p:ext>
            </p:extLst>
          </p:nvPr>
        </p:nvGraphicFramePr>
        <p:xfrm>
          <a:off x="266746" y="5013176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mtClean="0"/>
              <a:t>Tekst standardowy</a:t>
            </a:r>
          </a:p>
          <a:p>
            <a:pPr lvl="1"/>
            <a:r>
              <a:rPr lang="pl-PL" smtClean="0"/>
              <a:t>Poziom 1</a:t>
            </a:r>
          </a:p>
          <a:p>
            <a:pPr lvl="2"/>
            <a:r>
              <a:rPr lang="pl-PL" smtClean="0"/>
              <a:t>Poziom 2</a:t>
            </a:r>
          </a:p>
          <a:p>
            <a:pPr lvl="3"/>
            <a:r>
              <a:rPr lang="pl-PL" smtClean="0"/>
              <a:t>Poziom 3</a:t>
            </a:r>
          </a:p>
          <a:p>
            <a:pPr lvl="4"/>
            <a:r>
              <a:rPr lang="pl-PL" smtClean="0"/>
              <a:t>Poziom 4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po lewej stronie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 b="8267"/>
          <a:stretch>
            <a:fillRect/>
          </a:stretch>
        </p:blipFill>
        <p:spPr/>
      </p:pic>
      <p:pic>
        <p:nvPicPr>
          <p:cNvPr id="8" name="Symbol zastępczy obrazu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8431"/>
          <a:stretch>
            <a:fillRect/>
          </a:stretch>
        </p:blipFill>
        <p:spPr/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b="8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3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Wstawianie grafiki w kształt powoduje jej skadrowanie do formatu kształtu.</a:t>
            </a:r>
          </a:p>
          <a:p>
            <a:r>
              <a:rPr lang="pl-PL" dirty="0" smtClean="0"/>
              <a:t>Przesuwać grafikę wewnątrz kształtu możemy przy pomocy polecenia Przytnij w zakładce Formatowanie.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na górze</a:t>
            </a:r>
            <a:endParaRPr lang="pl-PL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2757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4" b="14834"/>
          <a:stretch>
            <a:fillRect/>
          </a:stretch>
        </p:blipFill>
        <p:spPr/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b="14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33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7" b="21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7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na dole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4" b="17954"/>
          <a:stretch>
            <a:fillRect/>
          </a:stretch>
        </p:blipFill>
        <p:spPr/>
      </p:pic>
      <p:pic>
        <p:nvPicPr>
          <p:cNvPr id="9" name="Symbol zastępczy obrazu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r="21590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4" r="4183"/>
          <a:stretch/>
        </p:blipFill>
        <p:spPr/>
      </p:pic>
    </p:spTree>
    <p:extLst>
      <p:ext uri="{BB962C8B-B14F-4D97-AF65-F5344CB8AC3E}">
        <p14:creationId xmlns:p14="http://schemas.microsoft.com/office/powerpoint/2010/main" val="31749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246565" y="225425"/>
            <a:ext cx="6413667" cy="827088"/>
          </a:xfrm>
        </p:spPr>
        <p:txBody>
          <a:bodyPr/>
          <a:lstStyle/>
          <a:p>
            <a:endParaRPr lang="pl-PL"/>
          </a:p>
        </p:txBody>
      </p:sp>
      <p:pic>
        <p:nvPicPr>
          <p:cNvPr id="23" name="Symbol zastępczy obrazu 2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2365"/>
          <a:stretch>
            <a:fillRect/>
          </a:stretch>
        </p:blipFill>
        <p:spPr/>
      </p:pic>
      <p:sp>
        <p:nvSpPr>
          <p:cNvPr id="32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9512" y="5410407"/>
            <a:ext cx="2790012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</a:t>
            </a:r>
            <a:r>
              <a:rPr lang="pl-PL" smtClean="0"/>
              <a:t>. Norwida </a:t>
            </a:r>
            <a:r>
              <a:rPr lang="pl-PL" dirty="0" smtClean="0"/>
              <a:t>25 </a:t>
            </a:r>
          </a:p>
        </p:txBody>
      </p:sp>
      <p:sp>
        <p:nvSpPr>
          <p:cNvPr id="33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3140050" y="5410406"/>
            <a:ext cx="280959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6120172" y="5410406"/>
            <a:ext cx="2753852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www.upwr.edu.pl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4825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smtClean="0"/>
              <a:t>SPIS TREŚCI:</a:t>
            </a:r>
          </a:p>
          <a:p>
            <a:r>
              <a:rPr lang="pl-PL" smtClean="0"/>
              <a:t>Tekst 1</a:t>
            </a:r>
          </a:p>
          <a:p>
            <a:r>
              <a:rPr lang="pl-PL" smtClean="0"/>
              <a:t>Tekst 2</a:t>
            </a:r>
          </a:p>
          <a:p>
            <a:r>
              <a:rPr lang="pl-PL" smtClean="0"/>
              <a:t>Tekst 3</a:t>
            </a:r>
            <a:endParaRPr lang="pl-PL" dirty="0"/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250825" y="238089"/>
            <a:ext cx="8638090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 smtClean="0"/>
              <a:t>Slajd przekładkowy o dłuższej treści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33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36562"/>
          <a:stretch/>
        </p:blipFill>
        <p:spPr/>
      </p:pic>
    </p:spTree>
    <p:extLst>
      <p:ext uri="{BB962C8B-B14F-4D97-AF65-F5344CB8AC3E}">
        <p14:creationId xmlns:p14="http://schemas.microsoft.com/office/powerpoint/2010/main" val="41676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przekładkowy 1</a:t>
            </a:r>
            <a:endParaRPr lang="pl-PL" dirty="0"/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6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45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tekstem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Tekst tekst tekst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numeracją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1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2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3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9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wypunktowaniem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Tekst standardowy</a:t>
            </a:r>
          </a:p>
          <a:p>
            <a:pPr lvl="1"/>
            <a:r>
              <a:rPr lang="pl-PL" smtClean="0"/>
              <a:t>Poziom 1</a:t>
            </a:r>
          </a:p>
          <a:p>
            <a:pPr lvl="2"/>
            <a:r>
              <a:rPr lang="pl-PL" smtClean="0"/>
              <a:t>Poziom 2</a:t>
            </a:r>
          </a:p>
          <a:p>
            <a:pPr lvl="3"/>
            <a:r>
              <a:rPr lang="pl-PL" smtClean="0"/>
              <a:t>Poziom 3</a:t>
            </a:r>
          </a:p>
          <a:p>
            <a:pPr lvl="4"/>
            <a:r>
              <a:rPr lang="pl-PL" smtClean="0"/>
              <a:t>Poziom 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551844743"/>
              </p:ext>
            </p:extLst>
          </p:nvPr>
        </p:nvGraphicFramePr>
        <p:xfrm>
          <a:off x="250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1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16391</TotalTime>
  <Words>217</Words>
  <Application>Microsoft Office PowerPoint</Application>
  <PresentationFormat>Pokaz na ekranie (4:3)</PresentationFormat>
  <Paragraphs>111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Segoe UI</vt:lpstr>
      <vt:lpstr>Strony ogólne</vt:lpstr>
      <vt:lpstr>Prezentacja programu PowerPoint</vt:lpstr>
      <vt:lpstr>Prezentacja programu PowerPoint</vt:lpstr>
      <vt:lpstr>Prezentacja programu PowerPoint</vt:lpstr>
      <vt:lpstr>Prezentacja programu PowerPoint</vt:lpstr>
      <vt:lpstr>Slajd przekładkowy 1</vt:lpstr>
      <vt:lpstr>Slajd z tekstem</vt:lpstr>
      <vt:lpstr>Slajd z numeracją</vt:lpstr>
      <vt:lpstr>Slajd z wypunktowaniem</vt:lpstr>
      <vt:lpstr>Wykres 1</vt:lpstr>
      <vt:lpstr>Wykres 1</vt:lpstr>
      <vt:lpstr>Wykres 2</vt:lpstr>
      <vt:lpstr>Wykres 3</vt:lpstr>
      <vt:lpstr>Wykres 3</vt:lpstr>
      <vt:lpstr>Wykres 4</vt:lpstr>
      <vt:lpstr>Wykres 4</vt:lpstr>
      <vt:lpstr>Tabela</vt:lpstr>
      <vt:lpstr>Tabela</vt:lpstr>
      <vt:lpstr>Slajd z grafiką po lewej stronie</vt:lpstr>
      <vt:lpstr>Slajd z grafiką na górze</vt:lpstr>
      <vt:lpstr>Slajd z grafiką na dole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UP</cp:lastModifiedBy>
  <cp:revision>2171</cp:revision>
  <cp:lastPrinted>2014-06-20T06:45:11Z</cp:lastPrinted>
  <dcterms:created xsi:type="dcterms:W3CDTF">2011-10-13T10:25:48Z</dcterms:created>
  <dcterms:modified xsi:type="dcterms:W3CDTF">2019-02-20T11:36:32Z</dcterms:modified>
</cp:coreProperties>
</file>