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8" r:id="rId1"/>
  </p:sldMasterIdLst>
  <p:notesMasterIdLst>
    <p:notesMasterId r:id="rId47"/>
  </p:notesMasterIdLst>
  <p:handoutMasterIdLst>
    <p:handoutMasterId r:id="rId48"/>
  </p:handoutMasterIdLst>
  <p:sldIdLst>
    <p:sldId id="319" r:id="rId2"/>
    <p:sldId id="997" r:id="rId3"/>
    <p:sldId id="1047" r:id="rId4"/>
    <p:sldId id="1025" r:id="rId5"/>
    <p:sldId id="992" r:id="rId6"/>
    <p:sldId id="1024" r:id="rId7"/>
    <p:sldId id="1048" r:id="rId8"/>
    <p:sldId id="1008" r:id="rId9"/>
    <p:sldId id="1011" r:id="rId10"/>
    <p:sldId id="1001" r:id="rId11"/>
    <p:sldId id="1010" r:id="rId12"/>
    <p:sldId id="998" r:id="rId13"/>
    <p:sldId id="1005" r:id="rId14"/>
    <p:sldId id="1017" r:id="rId15"/>
    <p:sldId id="999" r:id="rId16"/>
    <p:sldId id="1049" r:id="rId17"/>
    <p:sldId id="1050" r:id="rId18"/>
    <p:sldId id="1051" r:id="rId19"/>
    <p:sldId id="1052" r:id="rId20"/>
    <p:sldId id="1053" r:id="rId21"/>
    <p:sldId id="1026" r:id="rId22"/>
    <p:sldId id="1046" r:id="rId23"/>
    <p:sldId id="1012" r:id="rId24"/>
    <p:sldId id="1000" r:id="rId25"/>
    <p:sldId id="1058" r:id="rId26"/>
    <p:sldId id="1054" r:id="rId27"/>
    <p:sldId id="1056" r:id="rId28"/>
    <p:sldId id="1059" r:id="rId29"/>
    <p:sldId id="1055" r:id="rId30"/>
    <p:sldId id="1060" r:id="rId31"/>
    <p:sldId id="1007" r:id="rId32"/>
    <p:sldId id="1027" r:id="rId33"/>
    <p:sldId id="1018" r:id="rId34"/>
    <p:sldId id="1039" r:id="rId35"/>
    <p:sldId id="1063" r:id="rId36"/>
    <p:sldId id="1040" r:id="rId37"/>
    <p:sldId id="1061" r:id="rId38"/>
    <p:sldId id="1062" r:id="rId39"/>
    <p:sldId id="1042" r:id="rId40"/>
    <p:sldId id="1033" r:id="rId41"/>
    <p:sldId id="1034" r:id="rId42"/>
    <p:sldId id="1035" r:id="rId43"/>
    <p:sldId id="1006" r:id="rId44"/>
    <p:sldId id="1029" r:id="rId45"/>
    <p:sldId id="963" r:id="rId46"/>
  </p:sldIdLst>
  <p:sldSz cx="12192000" cy="6858000"/>
  <p:notesSz cx="6797675" cy="9926638"/>
  <p:defaultTextStyle>
    <a:defPPr>
      <a:defRPr lang="pl-PL"/>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521415D9-36F7-43E2-AB2F-B90AF26B5E84}">
      <p14:sectionLst xmlns:p14="http://schemas.microsoft.com/office/powerpoint/2010/main">
        <p14:section name="Wprowadzenie i historia" id="{7F868749-F7FD-4DE9-B47D-B46CFAD6F4BD}">
          <p14:sldIdLst>
            <p14:sldId id="319"/>
            <p14:sldId id="997"/>
            <p14:sldId id="1047"/>
            <p14:sldId id="1025"/>
            <p14:sldId id="992"/>
            <p14:sldId id="1024"/>
          </p14:sldIdLst>
        </p14:section>
        <p14:section name="Rankingi" id="{33777429-C274-43DA-B472-4B50E494561E}">
          <p14:sldIdLst>
            <p14:sldId id="1048"/>
          </p14:sldIdLst>
        </p14:section>
        <p14:section name="IDUB + POB +WZB" id="{E5B9058A-95BB-4483-943B-A7E52F88EA28}">
          <p14:sldIdLst>
            <p14:sldId id="1008"/>
            <p14:sldId id="1011"/>
            <p14:sldId id="1001"/>
            <p14:sldId id="1010"/>
            <p14:sldId id="998"/>
            <p14:sldId id="1005"/>
            <p14:sldId id="1017"/>
          </p14:sldIdLst>
        </p14:section>
        <p14:section name="Dyscypliny, uprawnienia, ewaluacja" id="{8AF0FDB6-AC15-4D40-901A-3C77EF78548B}">
          <p14:sldIdLst>
            <p14:sldId id="999"/>
            <p14:sldId id="1049"/>
            <p14:sldId id="1050"/>
            <p14:sldId id="1051"/>
            <p14:sldId id="1052"/>
            <p14:sldId id="1053"/>
          </p14:sldIdLst>
        </p14:section>
        <p14:section name="Umiędzynarodowienie" id="{AC3E6917-5A0C-4A74-81B9-E5D977CF9888}">
          <p14:sldIdLst>
            <p14:sldId id="1026"/>
            <p14:sldId id="1046"/>
            <p14:sldId id="1012"/>
          </p14:sldIdLst>
        </p14:section>
        <p14:section name="Dydaktyka" id="{B179651C-B88F-4780-8A9F-57DD7A52B114}">
          <p14:sldIdLst>
            <p14:sldId id="1000"/>
            <p14:sldId id="1058"/>
            <p14:sldId id="1054"/>
          </p14:sldIdLst>
        </p14:section>
        <p14:section name="Studenci" id="{CA9F20CB-0713-4EBD-928F-F6636CA53DFD}">
          <p14:sldIdLst>
            <p14:sldId id="1056"/>
            <p14:sldId id="1059"/>
            <p14:sldId id="1055"/>
            <p14:sldId id="1060"/>
          </p14:sldIdLst>
        </p14:section>
        <p14:section name="Zrównoważony rozwój + CSR" id="{C45554C8-073E-4612-8364-4B0CA8D1C901}">
          <p14:sldIdLst>
            <p14:sldId id="1007"/>
            <p14:sldId id="1027"/>
            <p14:sldId id="1018"/>
            <p14:sldId id="1039"/>
            <p14:sldId id="1063"/>
            <p14:sldId id="1040"/>
            <p14:sldId id="1061"/>
            <p14:sldId id="1062"/>
            <p14:sldId id="1042"/>
          </p14:sldIdLst>
        </p14:section>
        <p14:section name="Współpraca z biznesem" id="{A7CF2B2C-7A21-45EC-84FD-8175B53FFB59}">
          <p14:sldIdLst>
            <p14:sldId id="1033"/>
            <p14:sldId id="1034"/>
            <p14:sldId id="1035"/>
            <p14:sldId id="1006"/>
            <p14:sldId id="1029"/>
          </p14:sldIdLst>
        </p14:section>
        <p14:section name="Zakończenie" id="{CFD0F00F-811D-4235-9930-D0C281F1BAEA}">
          <p14:sldIdLst>
            <p14:sldId id="963"/>
          </p14:sldIdLst>
        </p14:section>
      </p14:sectionLst>
    </p:ext>
    <p:ext uri="{EFAFB233-063F-42B5-8137-9DF3F51BA10A}">
      <p15:sldGuideLst xmlns:p15="http://schemas.microsoft.com/office/powerpoint/2012/main">
        <p15:guide id="1" orient="horz" pos="278" userDrawn="1">
          <p15:clr>
            <a:srgbClr val="A4A3A4"/>
          </p15:clr>
        </p15:guide>
        <p15:guide id="2" pos="3840" userDrawn="1">
          <p15:clr>
            <a:srgbClr val="A4A3A4"/>
          </p15:clr>
        </p15:guide>
        <p15:guide id="3" pos="3780" userDrawn="1">
          <p15:clr>
            <a:srgbClr val="A4A3A4"/>
          </p15:clr>
        </p15:guide>
        <p15:guide id="5" pos="3900"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cek Podoba" initials="JP" lastIdx="8" clrIdx="0"/>
  <p:cmAuthor id="1" name="Katarzyna Greszta" initials="KG" lastIdx="0" clrIdx="1"/>
  <p:cmAuthor id="2" name="Izabela Snopek" initials="IS" lastIdx="1" clrIdx="2"/>
  <p:cmAuthor id="3" name="Monika Teklak" initials="MT" lastIdx="15" clrIdx="3"/>
  <p:cmAuthor id="4" name="Magdalena Jajszczyk" initials="MMJ" lastIdx="1" clrIdx="4">
    <p:extLst>
      <p:ext uri="{19B8F6BF-5375-455C-9EA6-DF929625EA0E}">
        <p15:presenceInfo xmlns:p15="http://schemas.microsoft.com/office/powerpoint/2012/main" userId="Magdalena Jajszczyk"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32319"/>
    <a:srgbClr val="782834"/>
    <a:srgbClr val="327826"/>
    <a:srgbClr val="311B1B"/>
    <a:srgbClr val="DEA900"/>
    <a:srgbClr val="C49500"/>
    <a:srgbClr val="2A579A"/>
    <a:srgbClr val="5788D1"/>
    <a:srgbClr val="6896CE"/>
    <a:srgbClr val="719C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1E4AEA4-8DFA-4A89-87EB-49C32662AFE0}">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yl pośredni 2 — Ak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C89EF96-8CEA-46FF-86C4-4CE0E7609802}" styleName="Styl jasny 3 — Ak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073A0DAA-6AF3-43AB-8588-CEC1D06C72B9}" styleName="Styl pośredni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97" autoAdjust="0"/>
    <p:restoredTop sz="93099" autoAdjust="0"/>
  </p:normalViewPr>
  <p:slideViewPr>
    <p:cSldViewPr snapToObjects="1">
      <p:cViewPr varScale="1">
        <p:scale>
          <a:sx n="74" d="100"/>
          <a:sy n="74" d="100"/>
        </p:scale>
        <p:origin x="54" y="702"/>
      </p:cViewPr>
      <p:guideLst>
        <p:guide orient="horz" pos="278"/>
        <p:guide pos="3840"/>
        <p:guide pos="3780"/>
        <p:guide pos="390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Objects="1">
      <p:cViewPr varScale="1">
        <p:scale>
          <a:sx n="111" d="100"/>
          <a:sy n="111" d="100"/>
        </p:scale>
        <p:origin x="5190" y="9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45659" cy="496332"/>
          </a:xfrm>
          <a:prstGeom prst="rect">
            <a:avLst/>
          </a:prstGeom>
        </p:spPr>
        <p:txBody>
          <a:bodyPr vert="horz" lIns="91430" tIns="45716" rIns="91430" bIns="45716" rtlCol="0"/>
          <a:lstStyle>
            <a:lvl1pPr algn="l">
              <a:defRPr sz="1200">
                <a:latin typeface="Arial" charset="0"/>
              </a:defRPr>
            </a:lvl1pPr>
          </a:lstStyle>
          <a:p>
            <a:pPr>
              <a:defRPr/>
            </a:pPr>
            <a:endParaRPr lang="pl-PL"/>
          </a:p>
        </p:txBody>
      </p:sp>
      <p:sp>
        <p:nvSpPr>
          <p:cNvPr id="3" name="Symbol zastępczy daty 2"/>
          <p:cNvSpPr>
            <a:spLocks noGrp="1"/>
          </p:cNvSpPr>
          <p:nvPr>
            <p:ph type="dt" sz="quarter" idx="1"/>
          </p:nvPr>
        </p:nvSpPr>
        <p:spPr>
          <a:xfrm>
            <a:off x="3850444" y="0"/>
            <a:ext cx="2945659" cy="496332"/>
          </a:xfrm>
          <a:prstGeom prst="rect">
            <a:avLst/>
          </a:prstGeom>
        </p:spPr>
        <p:txBody>
          <a:bodyPr vert="horz" lIns="91430" tIns="45716" rIns="91430" bIns="45716" rtlCol="0"/>
          <a:lstStyle>
            <a:lvl1pPr algn="r">
              <a:defRPr sz="1200" smtClean="0">
                <a:latin typeface="Arial" charset="0"/>
              </a:defRPr>
            </a:lvl1pPr>
          </a:lstStyle>
          <a:p>
            <a:pPr>
              <a:defRPr/>
            </a:pPr>
            <a:fld id="{4B36EEBF-430B-43AB-AE06-EC30D50D0997}" type="datetime1">
              <a:rPr lang="pl-PL" smtClean="0"/>
              <a:pPr>
                <a:defRPr/>
              </a:pPr>
              <a:t>2023-11-24</a:t>
            </a:fld>
            <a:endParaRPr lang="pl-PL"/>
          </a:p>
        </p:txBody>
      </p:sp>
      <p:sp>
        <p:nvSpPr>
          <p:cNvPr id="4" name="Symbol zastępczy stopki 3"/>
          <p:cNvSpPr>
            <a:spLocks noGrp="1"/>
          </p:cNvSpPr>
          <p:nvPr>
            <p:ph type="ftr" sz="quarter" idx="2"/>
          </p:nvPr>
        </p:nvSpPr>
        <p:spPr>
          <a:xfrm>
            <a:off x="0" y="9428583"/>
            <a:ext cx="2945659" cy="496332"/>
          </a:xfrm>
          <a:prstGeom prst="rect">
            <a:avLst/>
          </a:prstGeom>
        </p:spPr>
        <p:txBody>
          <a:bodyPr vert="horz" lIns="91430" tIns="45716" rIns="91430" bIns="45716" rtlCol="0" anchor="b"/>
          <a:lstStyle>
            <a:lvl1pPr algn="l">
              <a:defRPr sz="1200">
                <a:latin typeface="Arial" charset="0"/>
              </a:defRPr>
            </a:lvl1pPr>
          </a:lstStyle>
          <a:p>
            <a:pPr>
              <a:defRPr/>
            </a:pPr>
            <a:endParaRPr lang="pl-PL"/>
          </a:p>
        </p:txBody>
      </p:sp>
      <p:sp>
        <p:nvSpPr>
          <p:cNvPr id="5" name="Symbol zastępczy numeru slajdu 4"/>
          <p:cNvSpPr>
            <a:spLocks noGrp="1"/>
          </p:cNvSpPr>
          <p:nvPr>
            <p:ph type="sldNum" sz="quarter" idx="3"/>
          </p:nvPr>
        </p:nvSpPr>
        <p:spPr>
          <a:xfrm>
            <a:off x="3850444" y="9428583"/>
            <a:ext cx="2945659" cy="496332"/>
          </a:xfrm>
          <a:prstGeom prst="rect">
            <a:avLst/>
          </a:prstGeom>
        </p:spPr>
        <p:txBody>
          <a:bodyPr vert="horz" lIns="91430" tIns="45716" rIns="91430" bIns="45716" rtlCol="0" anchor="b"/>
          <a:lstStyle>
            <a:lvl1pPr algn="r">
              <a:defRPr sz="1200" smtClean="0">
                <a:latin typeface="Arial" charset="0"/>
              </a:defRPr>
            </a:lvl1pPr>
          </a:lstStyle>
          <a:p>
            <a:pPr>
              <a:defRPr/>
            </a:pPr>
            <a:fld id="{BBA90314-0FAB-4A03-9846-17D472E408B0}" type="slidenum">
              <a:rPr lang="pl-PL"/>
              <a:pPr>
                <a:defRPr/>
              </a:pPr>
              <a:t>‹#›</a:t>
            </a:fld>
            <a:endParaRPr lang="pl-PL"/>
          </a:p>
        </p:txBody>
      </p:sp>
    </p:spTree>
    <p:extLst>
      <p:ext uri="{BB962C8B-B14F-4D97-AF65-F5344CB8AC3E}">
        <p14:creationId xmlns:p14="http://schemas.microsoft.com/office/powerpoint/2010/main" val="3320321631"/>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45659" cy="496332"/>
          </a:xfrm>
          <a:prstGeom prst="rect">
            <a:avLst/>
          </a:prstGeom>
        </p:spPr>
        <p:txBody>
          <a:bodyPr vert="horz" lIns="91430" tIns="45716" rIns="91430" bIns="45716" rtlCol="0"/>
          <a:lstStyle>
            <a:lvl1pPr algn="l">
              <a:defRPr sz="1200">
                <a:latin typeface="Arial" charset="0"/>
              </a:defRPr>
            </a:lvl1pPr>
          </a:lstStyle>
          <a:p>
            <a:pPr>
              <a:defRPr/>
            </a:pPr>
            <a:endParaRPr lang="pl-PL"/>
          </a:p>
        </p:txBody>
      </p:sp>
      <p:sp>
        <p:nvSpPr>
          <p:cNvPr id="3" name="Symbol zastępczy daty 2"/>
          <p:cNvSpPr>
            <a:spLocks noGrp="1"/>
          </p:cNvSpPr>
          <p:nvPr>
            <p:ph type="dt" idx="1"/>
          </p:nvPr>
        </p:nvSpPr>
        <p:spPr>
          <a:xfrm>
            <a:off x="3850444" y="0"/>
            <a:ext cx="2945659" cy="496332"/>
          </a:xfrm>
          <a:prstGeom prst="rect">
            <a:avLst/>
          </a:prstGeom>
        </p:spPr>
        <p:txBody>
          <a:bodyPr vert="horz" lIns="91430" tIns="45716" rIns="91430" bIns="45716" rtlCol="0"/>
          <a:lstStyle>
            <a:lvl1pPr algn="r">
              <a:defRPr sz="1200">
                <a:latin typeface="Arial" charset="0"/>
              </a:defRPr>
            </a:lvl1pPr>
          </a:lstStyle>
          <a:p>
            <a:pPr>
              <a:defRPr/>
            </a:pPr>
            <a:fld id="{5C2A85BF-189D-41E4-97B1-BB4D9AD7AAB8}" type="datetime1">
              <a:rPr lang="pl-PL" smtClean="0"/>
              <a:pPr>
                <a:defRPr/>
              </a:pPr>
              <a:t>2023-11-24</a:t>
            </a:fld>
            <a:endParaRPr lang="pl-PL"/>
          </a:p>
        </p:txBody>
      </p:sp>
      <p:sp>
        <p:nvSpPr>
          <p:cNvPr id="4" name="Symbol zastępczy obrazu slajdu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30" tIns="45716" rIns="91430" bIns="45716" rtlCol="0" anchor="ctr"/>
          <a:lstStyle/>
          <a:p>
            <a:pPr lvl="0"/>
            <a:endParaRPr lang="pl-PL" noProof="0"/>
          </a:p>
        </p:txBody>
      </p:sp>
      <p:sp>
        <p:nvSpPr>
          <p:cNvPr id="5" name="Symbol zastępczy notatek 4"/>
          <p:cNvSpPr>
            <a:spLocks noGrp="1"/>
          </p:cNvSpPr>
          <p:nvPr>
            <p:ph type="body" sz="quarter" idx="3"/>
          </p:nvPr>
        </p:nvSpPr>
        <p:spPr>
          <a:xfrm>
            <a:off x="679768" y="4715153"/>
            <a:ext cx="5438140" cy="4466987"/>
          </a:xfrm>
          <a:prstGeom prst="rect">
            <a:avLst/>
          </a:prstGeom>
        </p:spPr>
        <p:txBody>
          <a:bodyPr vert="horz" lIns="91430" tIns="45716" rIns="91430" bIns="45716" rtlCol="0">
            <a:normAutofit/>
          </a:bodyPr>
          <a:lstStyle/>
          <a:p>
            <a:pPr lvl="0"/>
            <a:r>
              <a:rPr lang="pl-PL" noProof="0"/>
              <a:t>Kliknij, aby edytować style wzorca tekstu</a:t>
            </a:r>
          </a:p>
          <a:p>
            <a:pPr lvl="1"/>
            <a:r>
              <a:rPr lang="pl-PL" noProof="0"/>
              <a:t>Drugi poziom</a:t>
            </a:r>
          </a:p>
          <a:p>
            <a:pPr lvl="2"/>
            <a:r>
              <a:rPr lang="pl-PL" noProof="0"/>
              <a:t>Trzeci poziom</a:t>
            </a:r>
          </a:p>
          <a:p>
            <a:pPr lvl="3"/>
            <a:r>
              <a:rPr lang="pl-PL" noProof="0"/>
              <a:t>Czwarty poziom</a:t>
            </a:r>
          </a:p>
          <a:p>
            <a:pPr lvl="4"/>
            <a:r>
              <a:rPr lang="pl-PL" noProof="0"/>
              <a:t>Piąty poziom</a:t>
            </a:r>
          </a:p>
        </p:txBody>
      </p:sp>
      <p:sp>
        <p:nvSpPr>
          <p:cNvPr id="6" name="Symbol zastępczy stopki 5"/>
          <p:cNvSpPr>
            <a:spLocks noGrp="1"/>
          </p:cNvSpPr>
          <p:nvPr>
            <p:ph type="ftr" sz="quarter" idx="4"/>
          </p:nvPr>
        </p:nvSpPr>
        <p:spPr>
          <a:xfrm>
            <a:off x="0" y="9428583"/>
            <a:ext cx="2945659" cy="496332"/>
          </a:xfrm>
          <a:prstGeom prst="rect">
            <a:avLst/>
          </a:prstGeom>
        </p:spPr>
        <p:txBody>
          <a:bodyPr vert="horz" lIns="91430" tIns="45716" rIns="91430" bIns="45716" rtlCol="0" anchor="b"/>
          <a:lstStyle>
            <a:lvl1pPr algn="l">
              <a:defRPr sz="1200">
                <a:latin typeface="Arial" charset="0"/>
              </a:defRPr>
            </a:lvl1pPr>
          </a:lstStyle>
          <a:p>
            <a:pPr>
              <a:defRPr/>
            </a:pPr>
            <a:endParaRPr lang="pl-PL"/>
          </a:p>
        </p:txBody>
      </p:sp>
      <p:sp>
        <p:nvSpPr>
          <p:cNvPr id="7" name="Symbol zastępczy numeru slajdu 6"/>
          <p:cNvSpPr>
            <a:spLocks noGrp="1"/>
          </p:cNvSpPr>
          <p:nvPr>
            <p:ph type="sldNum" sz="quarter" idx="5"/>
          </p:nvPr>
        </p:nvSpPr>
        <p:spPr>
          <a:xfrm>
            <a:off x="3850444" y="9428583"/>
            <a:ext cx="2945659" cy="496332"/>
          </a:xfrm>
          <a:prstGeom prst="rect">
            <a:avLst/>
          </a:prstGeom>
        </p:spPr>
        <p:txBody>
          <a:bodyPr vert="horz" lIns="91430" tIns="45716" rIns="91430" bIns="45716" rtlCol="0" anchor="b"/>
          <a:lstStyle>
            <a:lvl1pPr algn="r">
              <a:defRPr sz="1200">
                <a:latin typeface="Arial" charset="0"/>
              </a:defRPr>
            </a:lvl1pPr>
          </a:lstStyle>
          <a:p>
            <a:pPr>
              <a:defRPr/>
            </a:pPr>
            <a:fld id="{76B449D8-38CA-428E-9027-A112CF47A57C}" type="slidenum">
              <a:rPr lang="pl-PL"/>
              <a:pPr>
                <a:defRPr/>
              </a:pPr>
              <a:t>‹#›</a:t>
            </a:fld>
            <a:endParaRPr lang="pl-PL"/>
          </a:p>
        </p:txBody>
      </p:sp>
    </p:spTree>
    <p:extLst>
      <p:ext uri="{BB962C8B-B14F-4D97-AF65-F5344CB8AC3E}">
        <p14:creationId xmlns:p14="http://schemas.microsoft.com/office/powerpoint/2010/main" val="3831020593"/>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ymbol zastępczy obrazu slajdu 1"/>
          <p:cNvSpPr>
            <a:spLocks noGrp="1" noRot="1" noChangeAspect="1" noTextEdit="1"/>
          </p:cNvSpPr>
          <p:nvPr>
            <p:ph type="sldImg"/>
          </p:nvPr>
        </p:nvSpPr>
        <p:spPr bwMode="auto">
          <a:xfrm>
            <a:off x="90488"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l-PL"/>
          </a:p>
        </p:txBody>
      </p:sp>
      <p:sp>
        <p:nvSpPr>
          <p:cNvPr id="2" name="Symbol zastępczy numeru slajdu 1"/>
          <p:cNvSpPr>
            <a:spLocks noGrp="1"/>
          </p:cNvSpPr>
          <p:nvPr>
            <p:ph type="sldNum" sz="quarter" idx="10"/>
          </p:nvPr>
        </p:nvSpPr>
        <p:spPr/>
        <p:txBody>
          <a:bodyPr/>
          <a:lstStyle/>
          <a:p>
            <a:pPr>
              <a:defRPr/>
            </a:pPr>
            <a:fld id="{1B588A4F-7E75-471E-9AB0-D6799BAF0E64}" type="slidenum">
              <a:rPr lang="pl-PL" smtClean="0"/>
              <a:pPr>
                <a:defRPr/>
              </a:pPr>
              <a:t>1</a:t>
            </a:fld>
            <a:endParaRPr lang="pl-PL"/>
          </a:p>
        </p:txBody>
      </p:sp>
      <p:sp>
        <p:nvSpPr>
          <p:cNvPr id="3" name="Symbol zastępczy daty 2"/>
          <p:cNvSpPr>
            <a:spLocks noGrp="1"/>
          </p:cNvSpPr>
          <p:nvPr>
            <p:ph type="dt" idx="11"/>
          </p:nvPr>
        </p:nvSpPr>
        <p:spPr/>
        <p:txBody>
          <a:bodyPr/>
          <a:lstStyle/>
          <a:p>
            <a:pPr>
              <a:defRPr/>
            </a:pPr>
            <a:fld id="{25B59453-C3CE-4426-B868-B97BC057AD5C}" type="datetime1">
              <a:rPr lang="pl-PL" smtClean="0"/>
              <a:pPr>
                <a:defRPr/>
              </a:pPr>
              <a:t>2023-11-24</a:t>
            </a:fld>
            <a:endParaRPr lang="pl-PL"/>
          </a:p>
        </p:txBody>
      </p:sp>
    </p:spTree>
    <p:extLst>
      <p:ext uri="{BB962C8B-B14F-4D97-AF65-F5344CB8AC3E}">
        <p14:creationId xmlns:p14="http://schemas.microsoft.com/office/powerpoint/2010/main" val="19675330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daty 3"/>
          <p:cNvSpPr>
            <a:spLocks noGrp="1"/>
          </p:cNvSpPr>
          <p:nvPr>
            <p:ph type="dt" idx="1"/>
          </p:nvPr>
        </p:nvSpPr>
        <p:spPr/>
        <p:txBody>
          <a:bodyPr/>
          <a:lstStyle/>
          <a:p>
            <a:pPr>
              <a:defRPr/>
            </a:pPr>
            <a:fld id="{5C2A85BF-189D-41E4-97B1-BB4D9AD7AAB8}" type="datetime1">
              <a:rPr lang="pl-PL" smtClean="0"/>
              <a:pPr>
                <a:defRPr/>
              </a:pPr>
              <a:t>2023-11-24</a:t>
            </a:fld>
            <a:endParaRPr lang="pl-PL"/>
          </a:p>
        </p:txBody>
      </p:sp>
      <p:sp>
        <p:nvSpPr>
          <p:cNvPr id="5" name="Symbol zastępczy numeru slajdu 4"/>
          <p:cNvSpPr>
            <a:spLocks noGrp="1"/>
          </p:cNvSpPr>
          <p:nvPr>
            <p:ph type="sldNum" sz="quarter" idx="5"/>
          </p:nvPr>
        </p:nvSpPr>
        <p:spPr/>
        <p:txBody>
          <a:bodyPr/>
          <a:lstStyle/>
          <a:p>
            <a:pPr>
              <a:defRPr/>
            </a:pPr>
            <a:fld id="{76B449D8-38CA-428E-9027-A112CF47A57C}" type="slidenum">
              <a:rPr lang="pl-PL" smtClean="0"/>
              <a:pPr>
                <a:defRPr/>
              </a:pPr>
              <a:t>25</a:t>
            </a:fld>
            <a:endParaRPr lang="pl-PL"/>
          </a:p>
        </p:txBody>
      </p:sp>
    </p:spTree>
    <p:extLst>
      <p:ext uri="{BB962C8B-B14F-4D97-AF65-F5344CB8AC3E}">
        <p14:creationId xmlns:p14="http://schemas.microsoft.com/office/powerpoint/2010/main" val="6201021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daty 3"/>
          <p:cNvSpPr>
            <a:spLocks noGrp="1"/>
          </p:cNvSpPr>
          <p:nvPr>
            <p:ph type="dt" idx="1"/>
          </p:nvPr>
        </p:nvSpPr>
        <p:spPr/>
        <p:txBody>
          <a:bodyPr/>
          <a:lstStyle/>
          <a:p>
            <a:pPr>
              <a:defRPr/>
            </a:pPr>
            <a:fld id="{5C2A85BF-189D-41E4-97B1-BB4D9AD7AAB8}" type="datetime1">
              <a:rPr lang="pl-PL" smtClean="0"/>
              <a:pPr>
                <a:defRPr/>
              </a:pPr>
              <a:t>2023-11-24</a:t>
            </a:fld>
            <a:endParaRPr lang="pl-PL"/>
          </a:p>
        </p:txBody>
      </p:sp>
      <p:sp>
        <p:nvSpPr>
          <p:cNvPr id="5" name="Symbol zastępczy numeru slajdu 4"/>
          <p:cNvSpPr>
            <a:spLocks noGrp="1"/>
          </p:cNvSpPr>
          <p:nvPr>
            <p:ph type="sldNum" sz="quarter" idx="5"/>
          </p:nvPr>
        </p:nvSpPr>
        <p:spPr/>
        <p:txBody>
          <a:bodyPr/>
          <a:lstStyle/>
          <a:p>
            <a:pPr>
              <a:defRPr/>
            </a:pPr>
            <a:fld id="{76B449D8-38CA-428E-9027-A112CF47A57C}" type="slidenum">
              <a:rPr lang="pl-PL" smtClean="0"/>
              <a:pPr>
                <a:defRPr/>
              </a:pPr>
              <a:t>27</a:t>
            </a:fld>
            <a:endParaRPr lang="pl-PL"/>
          </a:p>
        </p:txBody>
      </p:sp>
    </p:spTree>
    <p:extLst>
      <p:ext uri="{BB962C8B-B14F-4D97-AF65-F5344CB8AC3E}">
        <p14:creationId xmlns:p14="http://schemas.microsoft.com/office/powerpoint/2010/main" val="15553846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daty 3"/>
          <p:cNvSpPr>
            <a:spLocks noGrp="1"/>
          </p:cNvSpPr>
          <p:nvPr>
            <p:ph type="dt" idx="1"/>
          </p:nvPr>
        </p:nvSpPr>
        <p:spPr/>
        <p:txBody>
          <a:bodyPr/>
          <a:lstStyle/>
          <a:p>
            <a:pPr>
              <a:defRPr/>
            </a:pPr>
            <a:fld id="{5C2A85BF-189D-41E4-97B1-BB4D9AD7AAB8}" type="datetime1">
              <a:rPr lang="pl-PL" smtClean="0"/>
              <a:pPr>
                <a:defRPr/>
              </a:pPr>
              <a:t>2023-11-24</a:t>
            </a:fld>
            <a:endParaRPr lang="pl-PL"/>
          </a:p>
        </p:txBody>
      </p:sp>
      <p:sp>
        <p:nvSpPr>
          <p:cNvPr id="5" name="Symbol zastępczy numeru slajdu 4"/>
          <p:cNvSpPr>
            <a:spLocks noGrp="1"/>
          </p:cNvSpPr>
          <p:nvPr>
            <p:ph type="sldNum" sz="quarter" idx="5"/>
          </p:nvPr>
        </p:nvSpPr>
        <p:spPr/>
        <p:txBody>
          <a:bodyPr/>
          <a:lstStyle/>
          <a:p>
            <a:pPr>
              <a:defRPr/>
            </a:pPr>
            <a:fld id="{76B449D8-38CA-428E-9027-A112CF47A57C}" type="slidenum">
              <a:rPr lang="pl-PL" smtClean="0"/>
              <a:pPr>
                <a:defRPr/>
              </a:pPr>
              <a:t>30</a:t>
            </a:fld>
            <a:endParaRPr lang="pl-PL"/>
          </a:p>
        </p:txBody>
      </p:sp>
    </p:spTree>
    <p:extLst>
      <p:ext uri="{BB962C8B-B14F-4D97-AF65-F5344CB8AC3E}">
        <p14:creationId xmlns:p14="http://schemas.microsoft.com/office/powerpoint/2010/main" val="8514145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Ten slajd do przerobienia</a:t>
            </a:r>
          </a:p>
        </p:txBody>
      </p:sp>
      <p:sp>
        <p:nvSpPr>
          <p:cNvPr id="4" name="Symbol zastępczy daty 3"/>
          <p:cNvSpPr>
            <a:spLocks noGrp="1"/>
          </p:cNvSpPr>
          <p:nvPr>
            <p:ph type="dt" idx="1"/>
          </p:nvPr>
        </p:nvSpPr>
        <p:spPr/>
        <p:txBody>
          <a:bodyPr/>
          <a:lstStyle/>
          <a:p>
            <a:pPr>
              <a:defRPr/>
            </a:pPr>
            <a:fld id="{5C2A85BF-189D-41E4-97B1-BB4D9AD7AAB8}" type="datetime1">
              <a:rPr lang="pl-PL" smtClean="0"/>
              <a:pPr>
                <a:defRPr/>
              </a:pPr>
              <a:t>2023-11-24</a:t>
            </a:fld>
            <a:endParaRPr lang="pl-PL"/>
          </a:p>
        </p:txBody>
      </p:sp>
      <p:sp>
        <p:nvSpPr>
          <p:cNvPr id="5" name="Symbol zastępczy numeru slajdu 4"/>
          <p:cNvSpPr>
            <a:spLocks noGrp="1"/>
          </p:cNvSpPr>
          <p:nvPr>
            <p:ph type="sldNum" sz="quarter" idx="5"/>
          </p:nvPr>
        </p:nvSpPr>
        <p:spPr/>
        <p:txBody>
          <a:bodyPr/>
          <a:lstStyle/>
          <a:p>
            <a:pPr>
              <a:defRPr/>
            </a:pPr>
            <a:fld id="{76B449D8-38CA-428E-9027-A112CF47A57C}" type="slidenum">
              <a:rPr lang="pl-PL" smtClean="0"/>
              <a:pPr>
                <a:defRPr/>
              </a:pPr>
              <a:t>32</a:t>
            </a:fld>
            <a:endParaRPr lang="pl-PL"/>
          </a:p>
        </p:txBody>
      </p:sp>
    </p:spTree>
    <p:extLst>
      <p:ext uri="{BB962C8B-B14F-4D97-AF65-F5344CB8AC3E}">
        <p14:creationId xmlns:p14="http://schemas.microsoft.com/office/powerpoint/2010/main" val="9709178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daty 3"/>
          <p:cNvSpPr>
            <a:spLocks noGrp="1"/>
          </p:cNvSpPr>
          <p:nvPr>
            <p:ph type="dt" idx="1"/>
          </p:nvPr>
        </p:nvSpPr>
        <p:spPr/>
        <p:txBody>
          <a:bodyPr/>
          <a:lstStyle/>
          <a:p>
            <a:pPr>
              <a:defRPr/>
            </a:pPr>
            <a:fld id="{5C2A85BF-189D-41E4-97B1-BB4D9AD7AAB8}" type="datetime1">
              <a:rPr lang="pl-PL" smtClean="0"/>
              <a:pPr>
                <a:defRPr/>
              </a:pPr>
              <a:t>2023-11-24</a:t>
            </a:fld>
            <a:endParaRPr lang="pl-PL"/>
          </a:p>
        </p:txBody>
      </p:sp>
      <p:sp>
        <p:nvSpPr>
          <p:cNvPr id="5" name="Symbol zastępczy numeru slajdu 4"/>
          <p:cNvSpPr>
            <a:spLocks noGrp="1"/>
          </p:cNvSpPr>
          <p:nvPr>
            <p:ph type="sldNum" sz="quarter" idx="5"/>
          </p:nvPr>
        </p:nvSpPr>
        <p:spPr/>
        <p:txBody>
          <a:bodyPr/>
          <a:lstStyle/>
          <a:p>
            <a:pPr>
              <a:defRPr/>
            </a:pPr>
            <a:fld id="{76B449D8-38CA-428E-9027-A112CF47A57C}" type="slidenum">
              <a:rPr lang="pl-PL" smtClean="0"/>
              <a:pPr>
                <a:defRPr/>
              </a:pPr>
              <a:t>33</a:t>
            </a:fld>
            <a:endParaRPr lang="pl-PL"/>
          </a:p>
        </p:txBody>
      </p:sp>
    </p:spTree>
    <p:extLst>
      <p:ext uri="{BB962C8B-B14F-4D97-AF65-F5344CB8AC3E}">
        <p14:creationId xmlns:p14="http://schemas.microsoft.com/office/powerpoint/2010/main" val="28857137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daty 3"/>
          <p:cNvSpPr>
            <a:spLocks noGrp="1"/>
          </p:cNvSpPr>
          <p:nvPr>
            <p:ph type="dt" idx="1"/>
          </p:nvPr>
        </p:nvSpPr>
        <p:spPr/>
        <p:txBody>
          <a:bodyPr/>
          <a:lstStyle/>
          <a:p>
            <a:pPr>
              <a:defRPr/>
            </a:pPr>
            <a:fld id="{5C2A85BF-189D-41E4-97B1-BB4D9AD7AAB8}" type="datetime1">
              <a:rPr lang="pl-PL" smtClean="0"/>
              <a:pPr>
                <a:defRPr/>
              </a:pPr>
              <a:t>2023-11-24</a:t>
            </a:fld>
            <a:endParaRPr lang="pl-PL"/>
          </a:p>
        </p:txBody>
      </p:sp>
      <p:sp>
        <p:nvSpPr>
          <p:cNvPr id="5" name="Symbol zastępczy numeru slajdu 4"/>
          <p:cNvSpPr>
            <a:spLocks noGrp="1"/>
          </p:cNvSpPr>
          <p:nvPr>
            <p:ph type="sldNum" sz="quarter" idx="5"/>
          </p:nvPr>
        </p:nvSpPr>
        <p:spPr/>
        <p:txBody>
          <a:bodyPr/>
          <a:lstStyle/>
          <a:p>
            <a:pPr>
              <a:defRPr/>
            </a:pPr>
            <a:fld id="{76B449D8-38CA-428E-9027-A112CF47A57C}" type="slidenum">
              <a:rPr lang="pl-PL" smtClean="0"/>
              <a:pPr>
                <a:defRPr/>
              </a:pPr>
              <a:t>34</a:t>
            </a:fld>
            <a:endParaRPr lang="pl-PL"/>
          </a:p>
        </p:txBody>
      </p:sp>
    </p:spTree>
    <p:extLst>
      <p:ext uri="{BB962C8B-B14F-4D97-AF65-F5344CB8AC3E}">
        <p14:creationId xmlns:p14="http://schemas.microsoft.com/office/powerpoint/2010/main" val="16630246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daty 3"/>
          <p:cNvSpPr>
            <a:spLocks noGrp="1"/>
          </p:cNvSpPr>
          <p:nvPr>
            <p:ph type="dt" idx="1"/>
          </p:nvPr>
        </p:nvSpPr>
        <p:spPr/>
        <p:txBody>
          <a:bodyPr/>
          <a:lstStyle/>
          <a:p>
            <a:pPr>
              <a:defRPr/>
            </a:pPr>
            <a:fld id="{5C2A85BF-189D-41E4-97B1-BB4D9AD7AAB8}" type="datetime1">
              <a:rPr lang="pl-PL" smtClean="0"/>
              <a:pPr>
                <a:defRPr/>
              </a:pPr>
              <a:t>2023-11-24</a:t>
            </a:fld>
            <a:endParaRPr lang="pl-PL"/>
          </a:p>
        </p:txBody>
      </p:sp>
      <p:sp>
        <p:nvSpPr>
          <p:cNvPr id="5" name="Symbol zastępczy numeru slajdu 4"/>
          <p:cNvSpPr>
            <a:spLocks noGrp="1"/>
          </p:cNvSpPr>
          <p:nvPr>
            <p:ph type="sldNum" sz="quarter" idx="5"/>
          </p:nvPr>
        </p:nvSpPr>
        <p:spPr/>
        <p:txBody>
          <a:bodyPr/>
          <a:lstStyle/>
          <a:p>
            <a:pPr>
              <a:defRPr/>
            </a:pPr>
            <a:fld id="{76B449D8-38CA-428E-9027-A112CF47A57C}" type="slidenum">
              <a:rPr lang="pl-PL" smtClean="0"/>
              <a:pPr>
                <a:defRPr/>
              </a:pPr>
              <a:t>35</a:t>
            </a:fld>
            <a:endParaRPr lang="pl-PL"/>
          </a:p>
        </p:txBody>
      </p:sp>
    </p:spTree>
    <p:extLst>
      <p:ext uri="{BB962C8B-B14F-4D97-AF65-F5344CB8AC3E}">
        <p14:creationId xmlns:p14="http://schemas.microsoft.com/office/powerpoint/2010/main" val="21580182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daty 3"/>
          <p:cNvSpPr>
            <a:spLocks noGrp="1"/>
          </p:cNvSpPr>
          <p:nvPr>
            <p:ph type="dt" idx="1"/>
          </p:nvPr>
        </p:nvSpPr>
        <p:spPr/>
        <p:txBody>
          <a:bodyPr/>
          <a:lstStyle/>
          <a:p>
            <a:pPr>
              <a:defRPr/>
            </a:pPr>
            <a:fld id="{5C2A85BF-189D-41E4-97B1-BB4D9AD7AAB8}" type="datetime1">
              <a:rPr lang="pl-PL" smtClean="0"/>
              <a:pPr>
                <a:defRPr/>
              </a:pPr>
              <a:t>2023-11-24</a:t>
            </a:fld>
            <a:endParaRPr lang="pl-PL"/>
          </a:p>
        </p:txBody>
      </p:sp>
      <p:sp>
        <p:nvSpPr>
          <p:cNvPr id="5" name="Symbol zastępczy numeru slajdu 4"/>
          <p:cNvSpPr>
            <a:spLocks noGrp="1"/>
          </p:cNvSpPr>
          <p:nvPr>
            <p:ph type="sldNum" sz="quarter" idx="5"/>
          </p:nvPr>
        </p:nvSpPr>
        <p:spPr/>
        <p:txBody>
          <a:bodyPr/>
          <a:lstStyle/>
          <a:p>
            <a:pPr>
              <a:defRPr/>
            </a:pPr>
            <a:fld id="{76B449D8-38CA-428E-9027-A112CF47A57C}" type="slidenum">
              <a:rPr lang="pl-PL" smtClean="0"/>
              <a:pPr>
                <a:defRPr/>
              </a:pPr>
              <a:t>36</a:t>
            </a:fld>
            <a:endParaRPr lang="pl-PL"/>
          </a:p>
        </p:txBody>
      </p:sp>
    </p:spTree>
    <p:extLst>
      <p:ext uri="{BB962C8B-B14F-4D97-AF65-F5344CB8AC3E}">
        <p14:creationId xmlns:p14="http://schemas.microsoft.com/office/powerpoint/2010/main" val="28327257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daty 3"/>
          <p:cNvSpPr>
            <a:spLocks noGrp="1"/>
          </p:cNvSpPr>
          <p:nvPr>
            <p:ph type="dt" idx="1"/>
          </p:nvPr>
        </p:nvSpPr>
        <p:spPr/>
        <p:txBody>
          <a:bodyPr/>
          <a:lstStyle/>
          <a:p>
            <a:pPr>
              <a:defRPr/>
            </a:pPr>
            <a:fld id="{5C2A85BF-189D-41E4-97B1-BB4D9AD7AAB8}" type="datetime1">
              <a:rPr lang="pl-PL" smtClean="0"/>
              <a:pPr>
                <a:defRPr/>
              </a:pPr>
              <a:t>2023-11-24</a:t>
            </a:fld>
            <a:endParaRPr lang="pl-PL"/>
          </a:p>
        </p:txBody>
      </p:sp>
      <p:sp>
        <p:nvSpPr>
          <p:cNvPr id="5" name="Symbol zastępczy numeru slajdu 4"/>
          <p:cNvSpPr>
            <a:spLocks noGrp="1"/>
          </p:cNvSpPr>
          <p:nvPr>
            <p:ph type="sldNum" sz="quarter" idx="5"/>
          </p:nvPr>
        </p:nvSpPr>
        <p:spPr/>
        <p:txBody>
          <a:bodyPr/>
          <a:lstStyle/>
          <a:p>
            <a:pPr>
              <a:defRPr/>
            </a:pPr>
            <a:fld id="{76B449D8-38CA-428E-9027-A112CF47A57C}" type="slidenum">
              <a:rPr lang="pl-PL" smtClean="0"/>
              <a:pPr>
                <a:defRPr/>
              </a:pPr>
              <a:t>37</a:t>
            </a:fld>
            <a:endParaRPr lang="pl-PL"/>
          </a:p>
        </p:txBody>
      </p:sp>
    </p:spTree>
    <p:extLst>
      <p:ext uri="{BB962C8B-B14F-4D97-AF65-F5344CB8AC3E}">
        <p14:creationId xmlns:p14="http://schemas.microsoft.com/office/powerpoint/2010/main" val="28723862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daty 3"/>
          <p:cNvSpPr>
            <a:spLocks noGrp="1"/>
          </p:cNvSpPr>
          <p:nvPr>
            <p:ph type="dt" idx="1"/>
          </p:nvPr>
        </p:nvSpPr>
        <p:spPr/>
        <p:txBody>
          <a:bodyPr/>
          <a:lstStyle/>
          <a:p>
            <a:pPr>
              <a:defRPr/>
            </a:pPr>
            <a:fld id="{5C2A85BF-189D-41E4-97B1-BB4D9AD7AAB8}" type="datetime1">
              <a:rPr lang="pl-PL" smtClean="0"/>
              <a:pPr>
                <a:defRPr/>
              </a:pPr>
              <a:t>2023-11-24</a:t>
            </a:fld>
            <a:endParaRPr lang="pl-PL"/>
          </a:p>
        </p:txBody>
      </p:sp>
      <p:sp>
        <p:nvSpPr>
          <p:cNvPr id="5" name="Symbol zastępczy numeru slajdu 4"/>
          <p:cNvSpPr>
            <a:spLocks noGrp="1"/>
          </p:cNvSpPr>
          <p:nvPr>
            <p:ph type="sldNum" sz="quarter" idx="5"/>
          </p:nvPr>
        </p:nvSpPr>
        <p:spPr/>
        <p:txBody>
          <a:bodyPr/>
          <a:lstStyle/>
          <a:p>
            <a:pPr>
              <a:defRPr/>
            </a:pPr>
            <a:fld id="{76B449D8-38CA-428E-9027-A112CF47A57C}" type="slidenum">
              <a:rPr lang="pl-PL" smtClean="0"/>
              <a:pPr>
                <a:defRPr/>
              </a:pPr>
              <a:t>38</a:t>
            </a:fld>
            <a:endParaRPr lang="pl-PL"/>
          </a:p>
        </p:txBody>
      </p:sp>
    </p:spTree>
    <p:extLst>
      <p:ext uri="{BB962C8B-B14F-4D97-AF65-F5344CB8AC3E}">
        <p14:creationId xmlns:p14="http://schemas.microsoft.com/office/powerpoint/2010/main" val="2898380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daty 3"/>
          <p:cNvSpPr>
            <a:spLocks noGrp="1"/>
          </p:cNvSpPr>
          <p:nvPr>
            <p:ph type="dt" idx="1"/>
          </p:nvPr>
        </p:nvSpPr>
        <p:spPr/>
        <p:txBody>
          <a:bodyPr/>
          <a:lstStyle/>
          <a:p>
            <a:pPr>
              <a:defRPr/>
            </a:pPr>
            <a:fld id="{5C2A85BF-189D-41E4-97B1-BB4D9AD7AAB8}" type="datetime1">
              <a:rPr lang="pl-PL" smtClean="0"/>
              <a:pPr>
                <a:defRPr/>
              </a:pPr>
              <a:t>2023-11-24</a:t>
            </a:fld>
            <a:endParaRPr lang="pl-PL"/>
          </a:p>
        </p:txBody>
      </p:sp>
      <p:sp>
        <p:nvSpPr>
          <p:cNvPr id="5" name="Symbol zastępczy numeru slajdu 4"/>
          <p:cNvSpPr>
            <a:spLocks noGrp="1"/>
          </p:cNvSpPr>
          <p:nvPr>
            <p:ph type="sldNum" sz="quarter" idx="5"/>
          </p:nvPr>
        </p:nvSpPr>
        <p:spPr/>
        <p:txBody>
          <a:bodyPr/>
          <a:lstStyle/>
          <a:p>
            <a:pPr>
              <a:defRPr/>
            </a:pPr>
            <a:fld id="{76B449D8-38CA-428E-9027-A112CF47A57C}" type="slidenum">
              <a:rPr lang="pl-PL" smtClean="0"/>
              <a:pPr>
                <a:defRPr/>
              </a:pPr>
              <a:t>4</a:t>
            </a:fld>
            <a:endParaRPr lang="pl-PL"/>
          </a:p>
        </p:txBody>
      </p:sp>
    </p:spTree>
    <p:extLst>
      <p:ext uri="{BB962C8B-B14F-4D97-AF65-F5344CB8AC3E}">
        <p14:creationId xmlns:p14="http://schemas.microsoft.com/office/powerpoint/2010/main" val="2645988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daty 3"/>
          <p:cNvSpPr>
            <a:spLocks noGrp="1"/>
          </p:cNvSpPr>
          <p:nvPr>
            <p:ph type="dt" idx="1"/>
          </p:nvPr>
        </p:nvSpPr>
        <p:spPr/>
        <p:txBody>
          <a:bodyPr/>
          <a:lstStyle/>
          <a:p>
            <a:pPr>
              <a:defRPr/>
            </a:pPr>
            <a:fld id="{5C2A85BF-189D-41E4-97B1-BB4D9AD7AAB8}" type="datetime1">
              <a:rPr lang="pl-PL" smtClean="0"/>
              <a:pPr>
                <a:defRPr/>
              </a:pPr>
              <a:t>2023-11-24</a:t>
            </a:fld>
            <a:endParaRPr lang="pl-PL"/>
          </a:p>
        </p:txBody>
      </p:sp>
      <p:sp>
        <p:nvSpPr>
          <p:cNvPr id="5" name="Symbol zastępczy numeru slajdu 4"/>
          <p:cNvSpPr>
            <a:spLocks noGrp="1"/>
          </p:cNvSpPr>
          <p:nvPr>
            <p:ph type="sldNum" sz="quarter" idx="5"/>
          </p:nvPr>
        </p:nvSpPr>
        <p:spPr/>
        <p:txBody>
          <a:bodyPr/>
          <a:lstStyle/>
          <a:p>
            <a:pPr>
              <a:defRPr/>
            </a:pPr>
            <a:fld id="{76B449D8-38CA-428E-9027-A112CF47A57C}" type="slidenum">
              <a:rPr lang="pl-PL" smtClean="0"/>
              <a:pPr>
                <a:defRPr/>
              </a:pPr>
              <a:t>39</a:t>
            </a:fld>
            <a:endParaRPr lang="pl-PL"/>
          </a:p>
        </p:txBody>
      </p:sp>
    </p:spTree>
    <p:extLst>
      <p:ext uri="{BB962C8B-B14F-4D97-AF65-F5344CB8AC3E}">
        <p14:creationId xmlns:p14="http://schemas.microsoft.com/office/powerpoint/2010/main" val="16875358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daty 3"/>
          <p:cNvSpPr>
            <a:spLocks noGrp="1"/>
          </p:cNvSpPr>
          <p:nvPr>
            <p:ph type="dt" idx="1"/>
          </p:nvPr>
        </p:nvSpPr>
        <p:spPr/>
        <p:txBody>
          <a:bodyPr/>
          <a:lstStyle/>
          <a:p>
            <a:pPr>
              <a:defRPr/>
            </a:pPr>
            <a:fld id="{5C2A85BF-189D-41E4-97B1-BB4D9AD7AAB8}" type="datetime1">
              <a:rPr lang="pl-PL" smtClean="0"/>
              <a:pPr>
                <a:defRPr/>
              </a:pPr>
              <a:t>2023-11-24</a:t>
            </a:fld>
            <a:endParaRPr lang="pl-PL"/>
          </a:p>
        </p:txBody>
      </p:sp>
      <p:sp>
        <p:nvSpPr>
          <p:cNvPr id="5" name="Symbol zastępczy numeru slajdu 4"/>
          <p:cNvSpPr>
            <a:spLocks noGrp="1"/>
          </p:cNvSpPr>
          <p:nvPr>
            <p:ph type="sldNum" sz="quarter" idx="5"/>
          </p:nvPr>
        </p:nvSpPr>
        <p:spPr/>
        <p:txBody>
          <a:bodyPr/>
          <a:lstStyle/>
          <a:p>
            <a:pPr>
              <a:defRPr/>
            </a:pPr>
            <a:fld id="{76B449D8-38CA-428E-9027-A112CF47A57C}" type="slidenum">
              <a:rPr lang="pl-PL" smtClean="0"/>
              <a:pPr>
                <a:defRPr/>
              </a:pPr>
              <a:t>41</a:t>
            </a:fld>
            <a:endParaRPr lang="pl-PL"/>
          </a:p>
        </p:txBody>
      </p:sp>
    </p:spTree>
    <p:extLst>
      <p:ext uri="{BB962C8B-B14F-4D97-AF65-F5344CB8AC3E}">
        <p14:creationId xmlns:p14="http://schemas.microsoft.com/office/powerpoint/2010/main" val="14707256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daty 3"/>
          <p:cNvSpPr>
            <a:spLocks noGrp="1"/>
          </p:cNvSpPr>
          <p:nvPr>
            <p:ph type="dt" idx="1"/>
          </p:nvPr>
        </p:nvSpPr>
        <p:spPr/>
        <p:txBody>
          <a:bodyPr/>
          <a:lstStyle/>
          <a:p>
            <a:pPr>
              <a:defRPr/>
            </a:pPr>
            <a:fld id="{5C2A85BF-189D-41E4-97B1-BB4D9AD7AAB8}" type="datetime1">
              <a:rPr lang="pl-PL" smtClean="0"/>
              <a:pPr>
                <a:defRPr/>
              </a:pPr>
              <a:t>2023-11-24</a:t>
            </a:fld>
            <a:endParaRPr lang="pl-PL"/>
          </a:p>
        </p:txBody>
      </p:sp>
      <p:sp>
        <p:nvSpPr>
          <p:cNvPr id="5" name="Symbol zastępczy numeru slajdu 4"/>
          <p:cNvSpPr>
            <a:spLocks noGrp="1"/>
          </p:cNvSpPr>
          <p:nvPr>
            <p:ph type="sldNum" sz="quarter" idx="5"/>
          </p:nvPr>
        </p:nvSpPr>
        <p:spPr/>
        <p:txBody>
          <a:bodyPr/>
          <a:lstStyle/>
          <a:p>
            <a:pPr>
              <a:defRPr/>
            </a:pPr>
            <a:fld id="{76B449D8-38CA-428E-9027-A112CF47A57C}" type="slidenum">
              <a:rPr lang="pl-PL" smtClean="0"/>
              <a:pPr>
                <a:defRPr/>
              </a:pPr>
              <a:t>5</a:t>
            </a:fld>
            <a:endParaRPr lang="pl-PL"/>
          </a:p>
        </p:txBody>
      </p:sp>
    </p:spTree>
    <p:extLst>
      <p:ext uri="{BB962C8B-B14F-4D97-AF65-F5344CB8AC3E}">
        <p14:creationId xmlns:p14="http://schemas.microsoft.com/office/powerpoint/2010/main" val="2645839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daty 3"/>
          <p:cNvSpPr>
            <a:spLocks noGrp="1"/>
          </p:cNvSpPr>
          <p:nvPr>
            <p:ph type="dt" idx="1"/>
          </p:nvPr>
        </p:nvSpPr>
        <p:spPr/>
        <p:txBody>
          <a:bodyPr/>
          <a:lstStyle/>
          <a:p>
            <a:pPr>
              <a:defRPr/>
            </a:pPr>
            <a:fld id="{5C2A85BF-189D-41E4-97B1-BB4D9AD7AAB8}" type="datetime1">
              <a:rPr lang="pl-PL" smtClean="0"/>
              <a:pPr>
                <a:defRPr/>
              </a:pPr>
              <a:t>2023-11-24</a:t>
            </a:fld>
            <a:endParaRPr lang="pl-PL"/>
          </a:p>
        </p:txBody>
      </p:sp>
      <p:sp>
        <p:nvSpPr>
          <p:cNvPr id="5" name="Symbol zastępczy numeru slajdu 4"/>
          <p:cNvSpPr>
            <a:spLocks noGrp="1"/>
          </p:cNvSpPr>
          <p:nvPr>
            <p:ph type="sldNum" sz="quarter" idx="5"/>
          </p:nvPr>
        </p:nvSpPr>
        <p:spPr/>
        <p:txBody>
          <a:bodyPr/>
          <a:lstStyle/>
          <a:p>
            <a:pPr>
              <a:defRPr/>
            </a:pPr>
            <a:fld id="{76B449D8-38CA-428E-9027-A112CF47A57C}" type="slidenum">
              <a:rPr lang="pl-PL" smtClean="0"/>
              <a:pPr>
                <a:defRPr/>
              </a:pPr>
              <a:t>6</a:t>
            </a:fld>
            <a:endParaRPr lang="pl-PL"/>
          </a:p>
        </p:txBody>
      </p:sp>
    </p:spTree>
    <p:extLst>
      <p:ext uri="{BB962C8B-B14F-4D97-AF65-F5344CB8AC3E}">
        <p14:creationId xmlns:p14="http://schemas.microsoft.com/office/powerpoint/2010/main" val="39214526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daty 3"/>
          <p:cNvSpPr>
            <a:spLocks noGrp="1"/>
          </p:cNvSpPr>
          <p:nvPr>
            <p:ph type="dt" idx="1"/>
          </p:nvPr>
        </p:nvSpPr>
        <p:spPr/>
        <p:txBody>
          <a:bodyPr/>
          <a:lstStyle/>
          <a:p>
            <a:pPr>
              <a:defRPr/>
            </a:pPr>
            <a:fld id="{5C2A85BF-189D-41E4-97B1-BB4D9AD7AAB8}" type="datetime1">
              <a:rPr lang="pl-PL" smtClean="0"/>
              <a:pPr>
                <a:defRPr/>
              </a:pPr>
              <a:t>2023-11-24</a:t>
            </a:fld>
            <a:endParaRPr lang="pl-PL"/>
          </a:p>
        </p:txBody>
      </p:sp>
      <p:sp>
        <p:nvSpPr>
          <p:cNvPr id="5" name="Symbol zastępczy numeru slajdu 4"/>
          <p:cNvSpPr>
            <a:spLocks noGrp="1"/>
          </p:cNvSpPr>
          <p:nvPr>
            <p:ph type="sldNum" sz="quarter" idx="5"/>
          </p:nvPr>
        </p:nvSpPr>
        <p:spPr/>
        <p:txBody>
          <a:bodyPr/>
          <a:lstStyle/>
          <a:p>
            <a:pPr>
              <a:defRPr/>
            </a:pPr>
            <a:fld id="{76B449D8-38CA-428E-9027-A112CF47A57C}" type="slidenum">
              <a:rPr lang="pl-PL" smtClean="0"/>
              <a:pPr>
                <a:defRPr/>
              </a:pPr>
              <a:t>7</a:t>
            </a:fld>
            <a:endParaRPr lang="pl-PL"/>
          </a:p>
        </p:txBody>
      </p:sp>
    </p:spTree>
    <p:extLst>
      <p:ext uri="{BB962C8B-B14F-4D97-AF65-F5344CB8AC3E}">
        <p14:creationId xmlns:p14="http://schemas.microsoft.com/office/powerpoint/2010/main" val="3585600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daty 3"/>
          <p:cNvSpPr>
            <a:spLocks noGrp="1"/>
          </p:cNvSpPr>
          <p:nvPr>
            <p:ph type="dt" idx="1"/>
          </p:nvPr>
        </p:nvSpPr>
        <p:spPr/>
        <p:txBody>
          <a:bodyPr/>
          <a:lstStyle/>
          <a:p>
            <a:pPr>
              <a:defRPr/>
            </a:pPr>
            <a:fld id="{5C2A85BF-189D-41E4-97B1-BB4D9AD7AAB8}" type="datetime1">
              <a:rPr lang="pl-PL" smtClean="0"/>
              <a:pPr>
                <a:defRPr/>
              </a:pPr>
              <a:t>2023-11-24</a:t>
            </a:fld>
            <a:endParaRPr lang="pl-PL"/>
          </a:p>
        </p:txBody>
      </p:sp>
      <p:sp>
        <p:nvSpPr>
          <p:cNvPr id="5" name="Symbol zastępczy numeru slajdu 4"/>
          <p:cNvSpPr>
            <a:spLocks noGrp="1"/>
          </p:cNvSpPr>
          <p:nvPr>
            <p:ph type="sldNum" sz="quarter" idx="5"/>
          </p:nvPr>
        </p:nvSpPr>
        <p:spPr/>
        <p:txBody>
          <a:bodyPr/>
          <a:lstStyle/>
          <a:p>
            <a:pPr>
              <a:defRPr/>
            </a:pPr>
            <a:fld id="{76B449D8-38CA-428E-9027-A112CF47A57C}" type="slidenum">
              <a:rPr lang="pl-PL" smtClean="0"/>
              <a:pPr>
                <a:defRPr/>
              </a:pPr>
              <a:t>9</a:t>
            </a:fld>
            <a:endParaRPr lang="pl-PL"/>
          </a:p>
        </p:txBody>
      </p:sp>
    </p:spTree>
    <p:extLst>
      <p:ext uri="{BB962C8B-B14F-4D97-AF65-F5344CB8AC3E}">
        <p14:creationId xmlns:p14="http://schemas.microsoft.com/office/powerpoint/2010/main" val="41691135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daty 3"/>
          <p:cNvSpPr>
            <a:spLocks noGrp="1"/>
          </p:cNvSpPr>
          <p:nvPr>
            <p:ph type="dt" idx="1"/>
          </p:nvPr>
        </p:nvSpPr>
        <p:spPr/>
        <p:txBody>
          <a:bodyPr/>
          <a:lstStyle/>
          <a:p>
            <a:pPr>
              <a:defRPr/>
            </a:pPr>
            <a:fld id="{5C2A85BF-189D-41E4-97B1-BB4D9AD7AAB8}" type="datetime1">
              <a:rPr lang="pl-PL" smtClean="0"/>
              <a:pPr>
                <a:defRPr/>
              </a:pPr>
              <a:t>2023-11-24</a:t>
            </a:fld>
            <a:endParaRPr lang="pl-PL"/>
          </a:p>
        </p:txBody>
      </p:sp>
      <p:sp>
        <p:nvSpPr>
          <p:cNvPr id="5" name="Symbol zastępczy numeru slajdu 4"/>
          <p:cNvSpPr>
            <a:spLocks noGrp="1"/>
          </p:cNvSpPr>
          <p:nvPr>
            <p:ph type="sldNum" sz="quarter" idx="5"/>
          </p:nvPr>
        </p:nvSpPr>
        <p:spPr/>
        <p:txBody>
          <a:bodyPr/>
          <a:lstStyle/>
          <a:p>
            <a:pPr>
              <a:defRPr/>
            </a:pPr>
            <a:fld id="{76B449D8-38CA-428E-9027-A112CF47A57C}" type="slidenum">
              <a:rPr lang="pl-PL" smtClean="0"/>
              <a:pPr>
                <a:defRPr/>
              </a:pPr>
              <a:t>19</a:t>
            </a:fld>
            <a:endParaRPr lang="pl-PL"/>
          </a:p>
        </p:txBody>
      </p:sp>
    </p:spTree>
    <p:extLst>
      <p:ext uri="{BB962C8B-B14F-4D97-AF65-F5344CB8AC3E}">
        <p14:creationId xmlns:p14="http://schemas.microsoft.com/office/powerpoint/2010/main" val="24802552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daty 3"/>
          <p:cNvSpPr>
            <a:spLocks noGrp="1"/>
          </p:cNvSpPr>
          <p:nvPr>
            <p:ph type="dt" idx="1"/>
          </p:nvPr>
        </p:nvSpPr>
        <p:spPr/>
        <p:txBody>
          <a:bodyPr/>
          <a:lstStyle/>
          <a:p>
            <a:pPr>
              <a:defRPr/>
            </a:pPr>
            <a:fld id="{5C2A85BF-189D-41E4-97B1-BB4D9AD7AAB8}" type="datetime1">
              <a:rPr lang="pl-PL" smtClean="0"/>
              <a:pPr>
                <a:defRPr/>
              </a:pPr>
              <a:t>2023-11-24</a:t>
            </a:fld>
            <a:endParaRPr lang="pl-PL"/>
          </a:p>
        </p:txBody>
      </p:sp>
      <p:sp>
        <p:nvSpPr>
          <p:cNvPr id="5" name="Symbol zastępczy numeru slajdu 4"/>
          <p:cNvSpPr>
            <a:spLocks noGrp="1"/>
          </p:cNvSpPr>
          <p:nvPr>
            <p:ph type="sldNum" sz="quarter" idx="5"/>
          </p:nvPr>
        </p:nvSpPr>
        <p:spPr/>
        <p:txBody>
          <a:bodyPr/>
          <a:lstStyle/>
          <a:p>
            <a:pPr>
              <a:defRPr/>
            </a:pPr>
            <a:fld id="{76B449D8-38CA-428E-9027-A112CF47A57C}" type="slidenum">
              <a:rPr lang="pl-PL" smtClean="0"/>
              <a:pPr>
                <a:defRPr/>
              </a:pPr>
              <a:t>21</a:t>
            </a:fld>
            <a:endParaRPr lang="pl-PL"/>
          </a:p>
        </p:txBody>
      </p:sp>
    </p:spTree>
    <p:extLst>
      <p:ext uri="{BB962C8B-B14F-4D97-AF65-F5344CB8AC3E}">
        <p14:creationId xmlns:p14="http://schemas.microsoft.com/office/powerpoint/2010/main" val="10857873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daty 3"/>
          <p:cNvSpPr>
            <a:spLocks noGrp="1"/>
          </p:cNvSpPr>
          <p:nvPr>
            <p:ph type="dt" idx="1"/>
          </p:nvPr>
        </p:nvSpPr>
        <p:spPr/>
        <p:txBody>
          <a:bodyPr/>
          <a:lstStyle/>
          <a:p>
            <a:pPr>
              <a:defRPr/>
            </a:pPr>
            <a:fld id="{5C2A85BF-189D-41E4-97B1-BB4D9AD7AAB8}" type="datetime1">
              <a:rPr lang="pl-PL" smtClean="0"/>
              <a:pPr>
                <a:defRPr/>
              </a:pPr>
              <a:t>2023-11-24</a:t>
            </a:fld>
            <a:endParaRPr lang="pl-PL"/>
          </a:p>
        </p:txBody>
      </p:sp>
      <p:sp>
        <p:nvSpPr>
          <p:cNvPr id="5" name="Symbol zastępczy numeru slajdu 4"/>
          <p:cNvSpPr>
            <a:spLocks noGrp="1"/>
          </p:cNvSpPr>
          <p:nvPr>
            <p:ph type="sldNum" sz="quarter" idx="5"/>
          </p:nvPr>
        </p:nvSpPr>
        <p:spPr/>
        <p:txBody>
          <a:bodyPr/>
          <a:lstStyle/>
          <a:p>
            <a:pPr>
              <a:defRPr/>
            </a:pPr>
            <a:fld id="{76B449D8-38CA-428E-9027-A112CF47A57C}" type="slidenum">
              <a:rPr lang="pl-PL" smtClean="0"/>
              <a:pPr>
                <a:defRPr/>
              </a:pPr>
              <a:t>22</a:t>
            </a:fld>
            <a:endParaRPr lang="pl-PL"/>
          </a:p>
        </p:txBody>
      </p:sp>
    </p:spTree>
    <p:extLst>
      <p:ext uri="{BB962C8B-B14F-4D97-AF65-F5344CB8AC3E}">
        <p14:creationId xmlns:p14="http://schemas.microsoft.com/office/powerpoint/2010/main" val="20971774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trona tytułowa ">
    <p:spTree>
      <p:nvGrpSpPr>
        <p:cNvPr id="1" name=""/>
        <p:cNvGrpSpPr/>
        <p:nvPr/>
      </p:nvGrpSpPr>
      <p:grpSpPr>
        <a:xfrm>
          <a:off x="0" y="0"/>
          <a:ext cx="0" cy="0"/>
          <a:chOff x="0" y="0"/>
          <a:chExt cx="0" cy="0"/>
        </a:xfrm>
      </p:grpSpPr>
      <p:pic>
        <p:nvPicPr>
          <p:cNvPr id="8" name="Obraz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 y="-1"/>
            <a:ext cx="3675183" cy="6858001"/>
          </a:xfrm>
          <a:prstGeom prst="rect">
            <a:avLst/>
          </a:prstGeom>
        </p:spPr>
      </p:pic>
      <p:sp>
        <p:nvSpPr>
          <p:cNvPr id="9" name="Symbol zastępczy obrazu 8"/>
          <p:cNvSpPr>
            <a:spLocks noGrp="1"/>
          </p:cNvSpPr>
          <p:nvPr>
            <p:ph type="pic" sz="quarter" idx="16" hasCustomPrompt="1"/>
          </p:nvPr>
        </p:nvSpPr>
        <p:spPr>
          <a:xfrm>
            <a:off x="-1" y="1412781"/>
            <a:ext cx="12192000" cy="3497263"/>
          </a:xfrm>
        </p:spPr>
        <p:txBody>
          <a:bodyPr/>
          <a:lstStyle>
            <a:lvl1pPr>
              <a:defRPr/>
            </a:lvl1pPr>
          </a:lstStyle>
          <a:p>
            <a:r>
              <a:rPr lang="pl-PL" dirty="0"/>
              <a:t>          </a:t>
            </a:r>
          </a:p>
        </p:txBody>
      </p:sp>
      <p:pic>
        <p:nvPicPr>
          <p:cNvPr id="3" name="Obraz 2">
            <a:extLst>
              <a:ext uri="{FF2B5EF4-FFF2-40B4-BE49-F238E27FC236}">
                <a16:creationId xmlns:a16="http://schemas.microsoft.com/office/drawing/2014/main" id="{33C9DBD6-D4E9-4A64-AF1F-D47D0E7966A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21533" y="402748"/>
            <a:ext cx="3215906" cy="703563"/>
          </a:xfrm>
          <a:prstGeom prst="rect">
            <a:avLst/>
          </a:prstGeom>
        </p:spPr>
      </p:pic>
    </p:spTree>
    <p:extLst>
      <p:ext uri="{BB962C8B-B14F-4D97-AF65-F5344CB8AC3E}">
        <p14:creationId xmlns:p14="http://schemas.microsoft.com/office/powerpoint/2010/main" val="339802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6955" userDrawn="1">
          <p15:clr>
            <a:srgbClr val="FBAE40"/>
          </p15:clr>
        </p15:guide>
        <p15:guide id="2" orient="horz" pos="1911" userDrawn="1">
          <p15:clr>
            <a:srgbClr val="FBAE40"/>
          </p15:clr>
        </p15:guide>
        <p15:guide id="3" orient="horz" pos="3430" userDrawn="1">
          <p15:clr>
            <a:srgbClr val="FBAE40"/>
          </p15:clr>
        </p15:guide>
        <p15:guide id="4" pos="363" userDrawn="1">
          <p15:clr>
            <a:srgbClr val="FBAE40"/>
          </p15:clr>
        </p15:guide>
        <p15:guide id="5" orient="horz" pos="3067" userDrawn="1">
          <p15:clr>
            <a:srgbClr val="FBAE40"/>
          </p15:clr>
        </p15:guide>
        <p15:guide id="6" orient="horz" pos="2931"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ekst">
    <p:spTree>
      <p:nvGrpSpPr>
        <p:cNvPr id="1" name=""/>
        <p:cNvGrpSpPr/>
        <p:nvPr/>
      </p:nvGrpSpPr>
      <p:grpSpPr>
        <a:xfrm>
          <a:off x="0" y="0"/>
          <a:ext cx="0" cy="0"/>
          <a:chOff x="0" y="0"/>
          <a:chExt cx="0" cy="0"/>
        </a:xfrm>
      </p:grpSpPr>
      <p:sp>
        <p:nvSpPr>
          <p:cNvPr id="3" name="Tytuł 2"/>
          <p:cNvSpPr>
            <a:spLocks noGrp="1"/>
          </p:cNvSpPr>
          <p:nvPr>
            <p:ph type="title"/>
          </p:nvPr>
        </p:nvSpPr>
        <p:spPr/>
        <p:txBody>
          <a:bodyPr/>
          <a:lstStyle/>
          <a:p>
            <a:r>
              <a:rPr lang="pl-PL" dirty="0"/>
              <a:t>Kliknij, aby edytować styl</a:t>
            </a:r>
          </a:p>
        </p:txBody>
      </p:sp>
      <p:sp>
        <p:nvSpPr>
          <p:cNvPr id="4" name="Symbol zastępczy tekstu 3"/>
          <p:cNvSpPr>
            <a:spLocks noGrp="1"/>
          </p:cNvSpPr>
          <p:nvPr>
            <p:ph type="body" sz="quarter" idx="10"/>
          </p:nvPr>
        </p:nvSpPr>
        <p:spPr>
          <a:xfrm>
            <a:off x="334436" y="1557339"/>
            <a:ext cx="11523133" cy="4572000"/>
          </a:xfrm>
        </p:spPr>
        <p:txBody>
          <a:bodyPr/>
          <a:lstStyle>
            <a:lvl3pPr marL="357188" indent="-176213">
              <a:tabLst>
                <a:tab pos="179388" algn="l"/>
                <a:tab pos="357188" algn="l"/>
                <a:tab pos="358775" algn="l"/>
                <a:tab pos="538163" algn="l"/>
                <a:tab pos="719138" algn="l"/>
                <a:tab pos="898525" algn="l"/>
                <a:tab pos="1079500" algn="l"/>
              </a:tabLst>
              <a:defRPr/>
            </a:lvl3pPr>
            <a:lvl4pPr marL="538163" indent="-180975">
              <a:tabLst>
                <a:tab pos="179388" algn="l"/>
                <a:tab pos="358775" algn="l"/>
                <a:tab pos="538163" algn="l"/>
                <a:tab pos="539750" algn="l"/>
                <a:tab pos="898525" algn="l"/>
                <a:tab pos="1079500" algn="l"/>
              </a:tabLst>
              <a:defRPr/>
            </a:lvl4pPr>
            <a:lvl5pPr marL="714375" indent="-176213">
              <a:tabLst>
                <a:tab pos="179388" algn="l"/>
                <a:tab pos="358775" algn="l"/>
                <a:tab pos="539750" algn="l"/>
                <a:tab pos="714375" algn="l"/>
                <a:tab pos="719138" algn="l"/>
                <a:tab pos="1079500" algn="l"/>
              </a:tabLst>
              <a:defRPr/>
            </a:lvl5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Tree>
    <p:extLst>
      <p:ext uri="{BB962C8B-B14F-4D97-AF65-F5344CB8AC3E}">
        <p14:creationId xmlns:p14="http://schemas.microsoft.com/office/powerpoint/2010/main" val="3905423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211" userDrawn="1">
          <p15:clr>
            <a:srgbClr val="FBAE40"/>
          </p15:clr>
        </p15:guide>
        <p15:guide id="2" pos="7469" userDrawn="1">
          <p15:clr>
            <a:srgbClr val="FBAE40"/>
          </p15:clr>
        </p15:guide>
        <p15:guide id="3" orient="horz" pos="2160" userDrawn="1">
          <p15:clr>
            <a:srgbClr val="FBAE40"/>
          </p15:clr>
        </p15:guide>
        <p15:guide id="4" orient="horz" pos="1139" userDrawn="1">
          <p15:clr>
            <a:srgbClr val="FBAE40"/>
          </p15:clr>
        </p15:guide>
        <p15:guide id="5" orient="horz" pos="1366" userDrawn="1">
          <p15:clr>
            <a:srgbClr val="FBAE40"/>
          </p15:clr>
        </p15:guide>
        <p15:guide id="6" pos="6955" userDrawn="1">
          <p15:clr>
            <a:srgbClr val="FBAE40"/>
          </p15:clr>
        </p15:guide>
        <p15:guide id="7" orient="horz" pos="4042" userDrawn="1">
          <p15:clr>
            <a:srgbClr val="FBAE40"/>
          </p15:clr>
        </p15:guide>
        <p15:guide id="8" pos="3840" userDrawn="1">
          <p15:clr>
            <a:srgbClr val="FBAE40"/>
          </p15:clr>
        </p15:guide>
        <p15:guide id="9" pos="3780" userDrawn="1">
          <p15:clr>
            <a:srgbClr val="FBAE40"/>
          </p15:clr>
        </p15:guide>
        <p15:guide id="10" pos="3900" userDrawn="1">
          <p15:clr>
            <a:srgbClr val="FBAE40"/>
          </p15:clr>
        </p15:guide>
        <p15:guide id="11" orient="horz" pos="3861"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Zdjęcia po lewej">
    <p:spTree>
      <p:nvGrpSpPr>
        <p:cNvPr id="1" name=""/>
        <p:cNvGrpSpPr/>
        <p:nvPr/>
      </p:nvGrpSpPr>
      <p:grpSpPr>
        <a:xfrm>
          <a:off x="0" y="0"/>
          <a:ext cx="0" cy="0"/>
          <a:chOff x="0" y="0"/>
          <a:chExt cx="0" cy="0"/>
        </a:xfrm>
      </p:grpSpPr>
      <p:sp>
        <p:nvSpPr>
          <p:cNvPr id="16" name="Symbol zastępczy tekstu 15"/>
          <p:cNvSpPr>
            <a:spLocks noGrp="1"/>
          </p:cNvSpPr>
          <p:nvPr>
            <p:ph type="body" sz="quarter" idx="13"/>
          </p:nvPr>
        </p:nvSpPr>
        <p:spPr>
          <a:xfrm>
            <a:off x="4176187" y="1557339"/>
            <a:ext cx="7681383" cy="4572000"/>
          </a:xfrm>
        </p:spPr>
        <p:txBody>
          <a:body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14" name="Symbol zastępczy obrazu 2"/>
          <p:cNvSpPr>
            <a:spLocks noGrp="1"/>
          </p:cNvSpPr>
          <p:nvPr>
            <p:ph type="pic" sz="quarter" idx="10"/>
          </p:nvPr>
        </p:nvSpPr>
        <p:spPr>
          <a:xfrm>
            <a:off x="334437" y="1557338"/>
            <a:ext cx="3505199" cy="1457762"/>
          </a:xfrm>
          <a:prstGeom prst="rect">
            <a:avLst/>
          </a:prstGeom>
        </p:spPr>
        <p:txBody>
          <a:bodyPr lIns="0" tIns="0" rIns="0" bIns="0"/>
          <a:lstStyle/>
          <a:p>
            <a:endParaRPr lang="pl-PL" dirty="0"/>
          </a:p>
        </p:txBody>
      </p:sp>
      <p:sp>
        <p:nvSpPr>
          <p:cNvPr id="21" name="Symbol zastępczy obrazu 2"/>
          <p:cNvSpPr>
            <a:spLocks noGrp="1"/>
          </p:cNvSpPr>
          <p:nvPr>
            <p:ph type="pic" sz="quarter" idx="15"/>
          </p:nvPr>
        </p:nvSpPr>
        <p:spPr>
          <a:xfrm>
            <a:off x="334437" y="3109049"/>
            <a:ext cx="3505199" cy="1457762"/>
          </a:xfrm>
          <a:prstGeom prst="rect">
            <a:avLst/>
          </a:prstGeom>
        </p:spPr>
        <p:txBody>
          <a:bodyPr lIns="0" tIns="0" rIns="0" bIns="0"/>
          <a:lstStyle/>
          <a:p>
            <a:endParaRPr lang="pl-PL" dirty="0"/>
          </a:p>
        </p:txBody>
      </p:sp>
      <p:sp>
        <p:nvSpPr>
          <p:cNvPr id="22" name="Symbol zastępczy obrazu 2"/>
          <p:cNvSpPr>
            <a:spLocks noGrp="1"/>
          </p:cNvSpPr>
          <p:nvPr>
            <p:ph type="pic" sz="quarter" idx="16"/>
          </p:nvPr>
        </p:nvSpPr>
        <p:spPr>
          <a:xfrm>
            <a:off x="334437" y="4660760"/>
            <a:ext cx="3505199" cy="1457762"/>
          </a:xfrm>
          <a:prstGeom prst="rect">
            <a:avLst/>
          </a:prstGeom>
        </p:spPr>
        <p:txBody>
          <a:bodyPr lIns="0" tIns="0" rIns="0" bIns="0"/>
          <a:lstStyle/>
          <a:p>
            <a:endParaRPr lang="pl-PL" dirty="0"/>
          </a:p>
        </p:txBody>
      </p:sp>
      <p:sp>
        <p:nvSpPr>
          <p:cNvPr id="2" name="Tytuł 1"/>
          <p:cNvSpPr>
            <a:spLocks noGrp="1"/>
          </p:cNvSpPr>
          <p:nvPr>
            <p:ph type="title"/>
          </p:nvPr>
        </p:nvSpPr>
        <p:spPr/>
        <p:txBody>
          <a:bodyPr/>
          <a:lstStyle/>
          <a:p>
            <a:r>
              <a:rPr lang="pl-PL"/>
              <a:t>Kliknij, aby edytować styl</a:t>
            </a:r>
          </a:p>
        </p:txBody>
      </p:sp>
    </p:spTree>
    <p:extLst>
      <p:ext uri="{BB962C8B-B14F-4D97-AF65-F5344CB8AC3E}">
        <p14:creationId xmlns:p14="http://schemas.microsoft.com/office/powerpoint/2010/main" val="1393700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211" userDrawn="1">
          <p15:clr>
            <a:srgbClr val="FBAE40"/>
          </p15:clr>
        </p15:guide>
        <p15:guide id="2" pos="7469" userDrawn="1">
          <p15:clr>
            <a:srgbClr val="FBAE40"/>
          </p15:clr>
        </p15:guide>
        <p15:guide id="3" orient="horz" pos="2160" userDrawn="1">
          <p15:clr>
            <a:srgbClr val="FBAE40"/>
          </p15:clr>
        </p15:guide>
        <p15:guide id="4" orient="horz" pos="754" userDrawn="1">
          <p15:clr>
            <a:srgbClr val="FBAE40"/>
          </p15:clr>
        </p15:guide>
        <p15:guide id="5" orient="horz" pos="1139" userDrawn="1">
          <p15:clr>
            <a:srgbClr val="FBAE40"/>
          </p15:clr>
        </p15:guide>
        <p15:guide id="6" orient="horz" pos="1366" userDrawn="1">
          <p15:clr>
            <a:srgbClr val="FBAE40"/>
          </p15:clr>
        </p15:guide>
        <p15:guide id="7" pos="6955" userDrawn="1">
          <p15:clr>
            <a:srgbClr val="FBAE40"/>
          </p15:clr>
        </p15:guide>
        <p15:guide id="8" orient="horz" pos="4042" userDrawn="1">
          <p15:clr>
            <a:srgbClr val="FBAE40"/>
          </p15:clr>
        </p15:guide>
        <p15:guide id="0" pos="2419" userDrawn="1">
          <p15:clr>
            <a:srgbClr val="FBAE40"/>
          </p15:clr>
        </p15:guide>
        <p15:guide id="9" pos="2631" userDrawn="1">
          <p15:clr>
            <a:srgbClr val="FBAE40"/>
          </p15:clr>
        </p15:guide>
        <p15:guide id="10" orient="horz" pos="981" userDrawn="1">
          <p15:clr>
            <a:srgbClr val="FBAE40"/>
          </p15:clr>
        </p15:guide>
        <p15:guide id="11" orient="horz" pos="368" userDrawn="1">
          <p15:clr>
            <a:srgbClr val="FBAE40"/>
          </p15:clr>
        </p15:guide>
        <p15:guide id="12" orient="horz" pos="799"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Zdjęcia na górze">
    <p:spTree>
      <p:nvGrpSpPr>
        <p:cNvPr id="1" name=""/>
        <p:cNvGrpSpPr/>
        <p:nvPr/>
      </p:nvGrpSpPr>
      <p:grpSpPr>
        <a:xfrm>
          <a:off x="0" y="0"/>
          <a:ext cx="0" cy="0"/>
          <a:chOff x="0" y="0"/>
          <a:chExt cx="0" cy="0"/>
        </a:xfrm>
      </p:grpSpPr>
      <p:sp>
        <p:nvSpPr>
          <p:cNvPr id="3" name="Symbol zastępczy obrazu 2"/>
          <p:cNvSpPr>
            <a:spLocks noGrp="1"/>
          </p:cNvSpPr>
          <p:nvPr>
            <p:ph type="pic" sz="quarter" idx="10"/>
          </p:nvPr>
        </p:nvSpPr>
        <p:spPr>
          <a:xfrm>
            <a:off x="334433" y="1574269"/>
            <a:ext cx="3753987" cy="1979611"/>
          </a:xfrm>
          <a:prstGeom prst="rect">
            <a:avLst/>
          </a:prstGeom>
        </p:spPr>
        <p:txBody>
          <a:bodyPr lIns="0" tIns="0" rIns="0" bIns="0"/>
          <a:lstStyle/>
          <a:p>
            <a:endParaRPr lang="pl-PL" dirty="0"/>
          </a:p>
        </p:txBody>
      </p:sp>
      <p:sp>
        <p:nvSpPr>
          <p:cNvPr id="5" name="Symbol zastępczy tekstu 4"/>
          <p:cNvSpPr>
            <a:spLocks noGrp="1"/>
          </p:cNvSpPr>
          <p:nvPr>
            <p:ph type="body" sz="quarter" idx="11"/>
          </p:nvPr>
        </p:nvSpPr>
        <p:spPr>
          <a:xfrm>
            <a:off x="334436" y="3681418"/>
            <a:ext cx="11523133" cy="2447925"/>
          </a:xfrm>
        </p:spPr>
        <p:txBody>
          <a:body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20" name="Symbol zastępczy obrazu 2"/>
          <p:cNvSpPr>
            <a:spLocks noGrp="1"/>
          </p:cNvSpPr>
          <p:nvPr>
            <p:ph type="pic" sz="quarter" idx="12"/>
          </p:nvPr>
        </p:nvSpPr>
        <p:spPr>
          <a:xfrm>
            <a:off x="4213609" y="1574268"/>
            <a:ext cx="3753987" cy="1979611"/>
          </a:xfrm>
          <a:prstGeom prst="rect">
            <a:avLst/>
          </a:prstGeom>
        </p:spPr>
        <p:txBody>
          <a:bodyPr lIns="0" tIns="0" rIns="0" bIns="0"/>
          <a:lstStyle/>
          <a:p>
            <a:endParaRPr lang="pl-PL" dirty="0"/>
          </a:p>
        </p:txBody>
      </p:sp>
      <p:sp>
        <p:nvSpPr>
          <p:cNvPr id="21" name="Symbol zastępczy obrazu 2"/>
          <p:cNvSpPr>
            <a:spLocks noGrp="1"/>
          </p:cNvSpPr>
          <p:nvPr>
            <p:ph type="pic" sz="quarter" idx="13"/>
          </p:nvPr>
        </p:nvSpPr>
        <p:spPr>
          <a:xfrm>
            <a:off x="8092789" y="1574269"/>
            <a:ext cx="3753987" cy="1979611"/>
          </a:xfrm>
          <a:prstGeom prst="rect">
            <a:avLst/>
          </a:prstGeom>
        </p:spPr>
        <p:txBody>
          <a:bodyPr lIns="0" tIns="0" rIns="0" bIns="0"/>
          <a:lstStyle/>
          <a:p>
            <a:endParaRPr lang="pl-PL" dirty="0"/>
          </a:p>
        </p:txBody>
      </p:sp>
      <p:sp>
        <p:nvSpPr>
          <p:cNvPr id="4" name="Tytuł 3"/>
          <p:cNvSpPr>
            <a:spLocks noGrp="1"/>
          </p:cNvSpPr>
          <p:nvPr>
            <p:ph type="title"/>
          </p:nvPr>
        </p:nvSpPr>
        <p:spPr/>
        <p:txBody>
          <a:bodyPr/>
          <a:lstStyle/>
          <a:p>
            <a:r>
              <a:rPr lang="pl-PL"/>
              <a:t>Kliknij, aby edytować styl</a:t>
            </a:r>
          </a:p>
        </p:txBody>
      </p:sp>
    </p:spTree>
    <p:extLst>
      <p:ext uri="{BB962C8B-B14F-4D97-AF65-F5344CB8AC3E}">
        <p14:creationId xmlns:p14="http://schemas.microsoft.com/office/powerpoint/2010/main" val="426063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211" userDrawn="1">
          <p15:clr>
            <a:srgbClr val="FBAE40"/>
          </p15:clr>
        </p15:guide>
        <p15:guide id="2" pos="7469" userDrawn="1">
          <p15:clr>
            <a:srgbClr val="FBAE40"/>
          </p15:clr>
        </p15:guide>
        <p15:guide id="3" orient="horz" pos="2160" userDrawn="1">
          <p15:clr>
            <a:srgbClr val="FBAE40"/>
          </p15:clr>
        </p15:guide>
        <p15:guide id="4" orient="horz" pos="754" userDrawn="1">
          <p15:clr>
            <a:srgbClr val="FBAE40"/>
          </p15:clr>
        </p15:guide>
        <p15:guide id="5" orient="horz" pos="1139" userDrawn="1">
          <p15:clr>
            <a:srgbClr val="FBAE40"/>
          </p15:clr>
        </p15:guide>
        <p15:guide id="6" orient="horz" pos="1366" userDrawn="1">
          <p15:clr>
            <a:srgbClr val="FBAE40"/>
          </p15:clr>
        </p15:guide>
        <p15:guide id="7" pos="6955" userDrawn="1">
          <p15:clr>
            <a:srgbClr val="FBAE40"/>
          </p15:clr>
        </p15:guide>
        <p15:guide id="8" orient="horz" pos="4042" userDrawn="1">
          <p15:clr>
            <a:srgbClr val="FBAE40"/>
          </p15:clr>
        </p15:guide>
        <p15:guide id="9" pos="5049" userDrawn="1">
          <p15:clr>
            <a:srgbClr val="FBAE40"/>
          </p15:clr>
        </p15:guide>
        <p15:guide id="10" orient="horz" pos="981" userDrawn="1">
          <p15:clr>
            <a:srgbClr val="FBAE40"/>
          </p15:clr>
        </p15:guide>
        <p15:guide id="11" orient="horz" pos="368" userDrawn="1">
          <p15:clr>
            <a:srgbClr val="FBAE40"/>
          </p15:clr>
        </p15:guide>
        <p15:guide id="0" pos="5261" userDrawn="1">
          <p15:clr>
            <a:srgbClr val="FBAE40"/>
          </p15:clr>
        </p15:guide>
        <p15:guide id="12" orient="horz" pos="2319"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Zdjęcia na dole">
    <p:spTree>
      <p:nvGrpSpPr>
        <p:cNvPr id="1" name=""/>
        <p:cNvGrpSpPr/>
        <p:nvPr/>
      </p:nvGrpSpPr>
      <p:grpSpPr>
        <a:xfrm>
          <a:off x="0" y="0"/>
          <a:ext cx="0" cy="0"/>
          <a:chOff x="0" y="0"/>
          <a:chExt cx="0" cy="0"/>
        </a:xfrm>
      </p:grpSpPr>
      <p:sp>
        <p:nvSpPr>
          <p:cNvPr id="5" name="Symbol zastępczy tekstu 4"/>
          <p:cNvSpPr>
            <a:spLocks noGrp="1"/>
          </p:cNvSpPr>
          <p:nvPr>
            <p:ph type="body" sz="quarter" idx="11"/>
          </p:nvPr>
        </p:nvSpPr>
        <p:spPr>
          <a:xfrm>
            <a:off x="334436" y="1557338"/>
            <a:ext cx="11523133" cy="2627746"/>
          </a:xfrm>
        </p:spPr>
        <p:txBody>
          <a:body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14" name="Symbol zastępczy obrazu 2"/>
          <p:cNvSpPr>
            <a:spLocks noGrp="1"/>
          </p:cNvSpPr>
          <p:nvPr>
            <p:ph type="pic" sz="quarter" idx="10"/>
          </p:nvPr>
        </p:nvSpPr>
        <p:spPr>
          <a:xfrm>
            <a:off x="334433" y="4324577"/>
            <a:ext cx="3753987" cy="1804767"/>
          </a:xfrm>
          <a:prstGeom prst="rect">
            <a:avLst/>
          </a:prstGeom>
        </p:spPr>
        <p:txBody>
          <a:bodyPr lIns="0" tIns="0" rIns="0" bIns="0"/>
          <a:lstStyle/>
          <a:p>
            <a:endParaRPr lang="pl-PL" dirty="0"/>
          </a:p>
        </p:txBody>
      </p:sp>
      <p:sp>
        <p:nvSpPr>
          <p:cNvPr id="15" name="Symbol zastępczy obrazu 2"/>
          <p:cNvSpPr>
            <a:spLocks noGrp="1"/>
          </p:cNvSpPr>
          <p:nvPr>
            <p:ph type="pic" sz="quarter" idx="12"/>
          </p:nvPr>
        </p:nvSpPr>
        <p:spPr>
          <a:xfrm>
            <a:off x="4213609" y="4324576"/>
            <a:ext cx="3753987" cy="1804767"/>
          </a:xfrm>
          <a:prstGeom prst="rect">
            <a:avLst/>
          </a:prstGeom>
        </p:spPr>
        <p:txBody>
          <a:bodyPr lIns="0" tIns="0" rIns="0" bIns="0"/>
          <a:lstStyle/>
          <a:p>
            <a:endParaRPr lang="pl-PL" dirty="0"/>
          </a:p>
        </p:txBody>
      </p:sp>
      <p:sp>
        <p:nvSpPr>
          <p:cNvPr id="16" name="Symbol zastępczy obrazu 2"/>
          <p:cNvSpPr>
            <a:spLocks noGrp="1"/>
          </p:cNvSpPr>
          <p:nvPr>
            <p:ph type="pic" sz="quarter" idx="13"/>
          </p:nvPr>
        </p:nvSpPr>
        <p:spPr>
          <a:xfrm>
            <a:off x="8092789" y="4324577"/>
            <a:ext cx="3753987" cy="1804767"/>
          </a:xfrm>
          <a:prstGeom prst="rect">
            <a:avLst/>
          </a:prstGeom>
        </p:spPr>
        <p:txBody>
          <a:bodyPr lIns="0" tIns="0" rIns="0" bIns="0"/>
          <a:lstStyle/>
          <a:p>
            <a:endParaRPr lang="pl-PL" dirty="0"/>
          </a:p>
        </p:txBody>
      </p:sp>
      <p:sp>
        <p:nvSpPr>
          <p:cNvPr id="3" name="Tytuł 2"/>
          <p:cNvSpPr>
            <a:spLocks noGrp="1"/>
          </p:cNvSpPr>
          <p:nvPr>
            <p:ph type="title"/>
          </p:nvPr>
        </p:nvSpPr>
        <p:spPr/>
        <p:txBody>
          <a:bodyPr/>
          <a:lstStyle/>
          <a:p>
            <a:r>
              <a:rPr lang="pl-PL"/>
              <a:t>Kliknij, aby edytować styl</a:t>
            </a:r>
          </a:p>
        </p:txBody>
      </p:sp>
    </p:spTree>
    <p:extLst>
      <p:ext uri="{BB962C8B-B14F-4D97-AF65-F5344CB8AC3E}">
        <p14:creationId xmlns:p14="http://schemas.microsoft.com/office/powerpoint/2010/main" val="656811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211" userDrawn="1">
          <p15:clr>
            <a:srgbClr val="FBAE40"/>
          </p15:clr>
        </p15:guide>
        <p15:guide id="2" pos="7469" userDrawn="1">
          <p15:clr>
            <a:srgbClr val="FBAE40"/>
          </p15:clr>
        </p15:guide>
        <p15:guide id="3" orient="horz" pos="2160" userDrawn="1">
          <p15:clr>
            <a:srgbClr val="FBAE40"/>
          </p15:clr>
        </p15:guide>
        <p15:guide id="4" orient="horz" pos="754" userDrawn="1">
          <p15:clr>
            <a:srgbClr val="FBAE40"/>
          </p15:clr>
        </p15:guide>
        <p15:guide id="5" orient="horz" pos="1139" userDrawn="1">
          <p15:clr>
            <a:srgbClr val="FBAE40"/>
          </p15:clr>
        </p15:guide>
        <p15:guide id="6" orient="horz" pos="1366" userDrawn="1">
          <p15:clr>
            <a:srgbClr val="FBAE40"/>
          </p15:clr>
        </p15:guide>
        <p15:guide id="7" pos="6955" userDrawn="1">
          <p15:clr>
            <a:srgbClr val="FBAE40"/>
          </p15:clr>
        </p15:guide>
        <p15:guide id="8" orient="horz" pos="4042" userDrawn="1">
          <p15:clr>
            <a:srgbClr val="FBAE40"/>
          </p15:clr>
        </p15:guide>
        <p15:guide id="9" pos="5049" userDrawn="1">
          <p15:clr>
            <a:srgbClr val="FBAE40"/>
          </p15:clr>
        </p15:guide>
        <p15:guide id="10" orient="horz" pos="981" userDrawn="1">
          <p15:clr>
            <a:srgbClr val="FBAE40"/>
          </p15:clr>
        </p15:guide>
        <p15:guide id="11" orient="horz" pos="368" userDrawn="1">
          <p15:clr>
            <a:srgbClr val="FBAE40"/>
          </p15:clr>
        </p15:guide>
        <p15:guide id="12" pos="5261" userDrawn="1">
          <p15:clr>
            <a:srgbClr val="FBAE40"/>
          </p15:clr>
        </p15:guide>
        <p15:guide id="13" orient="horz" pos="2319"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ontakt">
    <p:spTree>
      <p:nvGrpSpPr>
        <p:cNvPr id="1" name=""/>
        <p:cNvGrpSpPr/>
        <p:nvPr/>
      </p:nvGrpSpPr>
      <p:grpSpPr>
        <a:xfrm>
          <a:off x="0" y="0"/>
          <a:ext cx="0" cy="0"/>
          <a:chOff x="0" y="0"/>
          <a:chExt cx="0" cy="0"/>
        </a:xfrm>
      </p:grpSpPr>
      <p:sp>
        <p:nvSpPr>
          <p:cNvPr id="14" name="Symbol zastępczy tekstu 2"/>
          <p:cNvSpPr>
            <a:spLocks noGrp="1"/>
          </p:cNvSpPr>
          <p:nvPr>
            <p:ph type="body" sz="quarter" idx="21" hasCustomPrompt="1"/>
          </p:nvPr>
        </p:nvSpPr>
        <p:spPr>
          <a:xfrm>
            <a:off x="239349" y="5410412"/>
            <a:ext cx="3720016" cy="790901"/>
          </a:xfrm>
          <a:prstGeom prst="rect">
            <a:avLst/>
          </a:prstGeom>
        </p:spPr>
        <p:txBody>
          <a:bodyPr lIns="0" tIns="0" rIns="0" bIns="0" anchor="t">
            <a:normAutofit/>
          </a:bodyPr>
          <a:lstStyle>
            <a:lvl1pPr>
              <a:defRPr sz="1050" b="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pl-PL" dirty="0"/>
              <a:t>50-375 Wrocław</a:t>
            </a:r>
          </a:p>
          <a:p>
            <a:pPr lvl="0"/>
            <a:r>
              <a:rPr lang="pl-PL" dirty="0"/>
              <a:t>ul. C. K. Norwida 25 </a:t>
            </a:r>
          </a:p>
        </p:txBody>
      </p:sp>
      <p:sp>
        <p:nvSpPr>
          <p:cNvPr id="16" name="Symbol zastępczy tekstu 2"/>
          <p:cNvSpPr>
            <a:spLocks noGrp="1"/>
          </p:cNvSpPr>
          <p:nvPr>
            <p:ph type="body" sz="quarter" idx="24" hasCustomPrompt="1"/>
          </p:nvPr>
        </p:nvSpPr>
        <p:spPr>
          <a:xfrm>
            <a:off x="4186733" y="5410411"/>
            <a:ext cx="3746128" cy="790901"/>
          </a:xfrm>
          <a:prstGeom prst="rect">
            <a:avLst/>
          </a:prstGeom>
        </p:spPr>
        <p:txBody>
          <a:bodyPr lIns="0" tIns="0" rIns="0" bIns="0" anchor="t">
            <a:normAutofit/>
          </a:bodyPr>
          <a:lstStyle>
            <a:lvl1pPr>
              <a:defRPr sz="1050" b="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pl-PL" dirty="0"/>
              <a:t>Centrala: tel. 71 320 5020</a:t>
            </a:r>
          </a:p>
          <a:p>
            <a:pPr lvl="0"/>
            <a:r>
              <a:rPr lang="pl-PL" dirty="0"/>
              <a:t>Kancelaria Ogólna: tel. 71 320 5130 </a:t>
            </a:r>
          </a:p>
        </p:txBody>
      </p:sp>
      <p:sp>
        <p:nvSpPr>
          <p:cNvPr id="18" name="Symbol zastępczy tekstu 2"/>
          <p:cNvSpPr>
            <a:spLocks noGrp="1"/>
          </p:cNvSpPr>
          <p:nvPr>
            <p:ph type="body" sz="quarter" idx="26" hasCustomPrompt="1"/>
          </p:nvPr>
        </p:nvSpPr>
        <p:spPr>
          <a:xfrm>
            <a:off x="8160229" y="5410411"/>
            <a:ext cx="3671803" cy="790901"/>
          </a:xfrm>
          <a:prstGeom prst="rect">
            <a:avLst/>
          </a:prstGeom>
        </p:spPr>
        <p:txBody>
          <a:bodyPr lIns="0" tIns="0" rIns="0" bIns="0" anchor="t">
            <a:noAutofit/>
          </a:bodyPr>
          <a:lstStyle>
            <a:lvl1pPr marL="0" marR="0" indent="0" algn="l" defTabSz="180000" rtl="0" eaLnBrk="1" fontAlgn="base" latinLnBrk="0" hangingPunct="1">
              <a:lnSpc>
                <a:spcPct val="100000"/>
              </a:lnSpc>
              <a:spcBef>
                <a:spcPts val="300"/>
              </a:spcBef>
              <a:spcAft>
                <a:spcPct val="0"/>
              </a:spcAft>
              <a:buClr>
                <a:schemeClr val="accent1"/>
              </a:buClr>
              <a:buSzTx/>
              <a:buFont typeface="Arial" pitchFamily="34" charset="0"/>
              <a:buNone/>
              <a:tabLst>
                <a:tab pos="180000" algn="l"/>
                <a:tab pos="360000" algn="l"/>
                <a:tab pos="540000" algn="l"/>
                <a:tab pos="720000" algn="l"/>
                <a:tab pos="900000" algn="l"/>
                <a:tab pos="1080000" algn="l"/>
              </a:tabLst>
              <a:defRPr sz="2400" b="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pl-PL" dirty="0"/>
              <a:t>www.up.wroc.pl</a:t>
            </a:r>
          </a:p>
        </p:txBody>
      </p:sp>
      <p:sp>
        <p:nvSpPr>
          <p:cNvPr id="19" name="Symbol zastępczy obrazu 8"/>
          <p:cNvSpPr>
            <a:spLocks noGrp="1"/>
          </p:cNvSpPr>
          <p:nvPr>
            <p:ph type="pic" sz="quarter" idx="16"/>
          </p:nvPr>
        </p:nvSpPr>
        <p:spPr>
          <a:xfrm>
            <a:off x="0" y="1371605"/>
            <a:ext cx="12192000" cy="3497263"/>
          </a:xfrm>
        </p:spPr>
        <p:txBody>
          <a:bodyPr/>
          <a:lstStyle/>
          <a:p>
            <a:endParaRPr lang="pl-PL"/>
          </a:p>
        </p:txBody>
      </p:sp>
      <p:sp>
        <p:nvSpPr>
          <p:cNvPr id="2" name="Tytuł 1"/>
          <p:cNvSpPr>
            <a:spLocks noGrp="1"/>
          </p:cNvSpPr>
          <p:nvPr>
            <p:ph type="title"/>
          </p:nvPr>
        </p:nvSpPr>
        <p:spPr/>
        <p:txBody>
          <a:bodyPr/>
          <a:lstStyle/>
          <a:p>
            <a:r>
              <a:rPr lang="pl-PL"/>
              <a:t>Kliknij, aby edytować styl</a:t>
            </a:r>
          </a:p>
        </p:txBody>
      </p:sp>
      <p:sp>
        <p:nvSpPr>
          <p:cNvPr id="3" name="Prostokąt 2"/>
          <p:cNvSpPr/>
          <p:nvPr userDrawn="1"/>
        </p:nvSpPr>
        <p:spPr>
          <a:xfrm>
            <a:off x="5615948" y="6561348"/>
            <a:ext cx="6576053" cy="296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9" name="Obraz 8">
            <a:extLst>
              <a:ext uri="{FF2B5EF4-FFF2-40B4-BE49-F238E27FC236}">
                <a16:creationId xmlns:a16="http://schemas.microsoft.com/office/drawing/2014/main" id="{904485B8-E31E-445B-AA2C-8629218809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21533" y="402748"/>
            <a:ext cx="3215906" cy="703563"/>
          </a:xfrm>
          <a:prstGeom prst="rect">
            <a:avLst/>
          </a:prstGeom>
        </p:spPr>
      </p:pic>
    </p:spTree>
    <p:extLst>
      <p:ext uri="{BB962C8B-B14F-4D97-AF65-F5344CB8AC3E}">
        <p14:creationId xmlns:p14="http://schemas.microsoft.com/office/powerpoint/2010/main" val="1722694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trona rozdziałowa">
    <p:spTree>
      <p:nvGrpSpPr>
        <p:cNvPr id="1" name=""/>
        <p:cNvGrpSpPr/>
        <p:nvPr/>
      </p:nvGrpSpPr>
      <p:grpSpPr>
        <a:xfrm>
          <a:off x="0" y="0"/>
          <a:ext cx="0" cy="0"/>
          <a:chOff x="0" y="0"/>
          <a:chExt cx="0" cy="0"/>
        </a:xfrm>
      </p:grpSpPr>
      <p:pic>
        <p:nvPicPr>
          <p:cNvPr id="8" name="Obraz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 y="-1"/>
            <a:ext cx="3675183" cy="6858001"/>
          </a:xfrm>
          <a:prstGeom prst="rect">
            <a:avLst/>
          </a:prstGeom>
        </p:spPr>
      </p:pic>
      <p:sp>
        <p:nvSpPr>
          <p:cNvPr id="13" name="Prostokąt 12"/>
          <p:cNvSpPr/>
          <p:nvPr userDrawn="1"/>
        </p:nvSpPr>
        <p:spPr>
          <a:xfrm>
            <a:off x="3" y="4868863"/>
            <a:ext cx="12191999" cy="1188726"/>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Symbol zastępczy tekstu 11"/>
          <p:cNvSpPr>
            <a:spLocks noGrp="1"/>
          </p:cNvSpPr>
          <p:nvPr>
            <p:ph type="body" sz="quarter" idx="13"/>
          </p:nvPr>
        </p:nvSpPr>
        <p:spPr>
          <a:xfrm>
            <a:off x="3043271" y="4868868"/>
            <a:ext cx="9148732" cy="1188725"/>
          </a:xfrm>
          <a:prstGeom prst="rect">
            <a:avLst/>
          </a:prstGeom>
          <a:noFill/>
        </p:spPr>
        <p:txBody>
          <a:bodyPr wrap="square" lIns="180000" tIns="0" rIns="360000" bIns="0" anchor="ctr">
            <a:normAutofit/>
          </a:bodyPr>
          <a:lstStyle>
            <a:lvl1pPr algn="r">
              <a:buNone/>
              <a:defRPr sz="2000" b="0">
                <a:solidFill>
                  <a:schemeClr val="bg1"/>
                </a:solidFill>
                <a:latin typeface="+mj-lt"/>
                <a:cs typeface="Arial" pitchFamily="34" charset="0"/>
              </a:defRPr>
            </a:lvl1pPr>
            <a:lvl2pPr algn="r">
              <a:buNone/>
              <a:defRPr sz="2400">
                <a:latin typeface="Arial" pitchFamily="34" charset="0"/>
                <a:cs typeface="Arial" pitchFamily="34" charset="0"/>
              </a:defRPr>
            </a:lvl2pPr>
            <a:lvl3pPr algn="r">
              <a:buNone/>
              <a:defRPr sz="2400">
                <a:latin typeface="Arial" pitchFamily="34" charset="0"/>
                <a:cs typeface="Arial" pitchFamily="34" charset="0"/>
              </a:defRPr>
            </a:lvl3pPr>
            <a:lvl4pPr algn="r">
              <a:buNone/>
              <a:defRPr sz="2400">
                <a:latin typeface="Arial" pitchFamily="34" charset="0"/>
                <a:cs typeface="Arial" pitchFamily="34" charset="0"/>
              </a:defRPr>
            </a:lvl4pPr>
            <a:lvl5pPr algn="r">
              <a:buNone/>
              <a:defRPr sz="2400">
                <a:latin typeface="Arial" pitchFamily="34" charset="0"/>
                <a:cs typeface="Arial" pitchFamily="34" charset="0"/>
              </a:defRPr>
            </a:lvl5pPr>
          </a:lstStyle>
          <a:p>
            <a:pPr lvl="0"/>
            <a:r>
              <a:rPr lang="en-US" dirty="0"/>
              <a:t>Click to edit Master text styles</a:t>
            </a:r>
          </a:p>
        </p:txBody>
      </p:sp>
      <p:sp>
        <p:nvSpPr>
          <p:cNvPr id="9" name="Symbol zastępczy obrazu 8"/>
          <p:cNvSpPr>
            <a:spLocks noGrp="1"/>
          </p:cNvSpPr>
          <p:nvPr>
            <p:ph type="pic" sz="quarter" idx="16"/>
          </p:nvPr>
        </p:nvSpPr>
        <p:spPr>
          <a:xfrm>
            <a:off x="0" y="1371605"/>
            <a:ext cx="12192000" cy="3497263"/>
          </a:xfrm>
        </p:spPr>
        <p:txBody>
          <a:bodyPr/>
          <a:lstStyle/>
          <a:p>
            <a:endParaRPr lang="pl-PL"/>
          </a:p>
        </p:txBody>
      </p:sp>
      <p:pic>
        <p:nvPicPr>
          <p:cNvPr id="10" name="Obraz 9">
            <a:extLst>
              <a:ext uri="{FF2B5EF4-FFF2-40B4-BE49-F238E27FC236}">
                <a16:creationId xmlns:a16="http://schemas.microsoft.com/office/drawing/2014/main" id="{64E21604-E9D4-43A2-805D-13D18719CB5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21533" y="402748"/>
            <a:ext cx="3215906" cy="703563"/>
          </a:xfrm>
          <a:prstGeom prst="rect">
            <a:avLst/>
          </a:prstGeom>
        </p:spPr>
      </p:pic>
    </p:spTree>
    <p:extLst>
      <p:ext uri="{BB962C8B-B14F-4D97-AF65-F5344CB8AC3E}">
        <p14:creationId xmlns:p14="http://schemas.microsoft.com/office/powerpoint/2010/main" val="609529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6955" userDrawn="1">
          <p15:clr>
            <a:srgbClr val="FBAE40"/>
          </p15:clr>
        </p15:guide>
        <p15:guide id="2" orient="horz" pos="1911" userDrawn="1">
          <p15:clr>
            <a:srgbClr val="FBAE40"/>
          </p15:clr>
        </p15:guide>
        <p15:guide id="3" orient="horz" pos="3430" userDrawn="1">
          <p15:clr>
            <a:srgbClr val="FBAE40"/>
          </p15:clr>
        </p15:guide>
        <p15:guide id="4" pos="363" userDrawn="1">
          <p15:clr>
            <a:srgbClr val="FBAE40"/>
          </p15:clr>
        </p15:guide>
        <p15:guide id="5" orient="horz" pos="3067" userDrawn="1">
          <p15:clr>
            <a:srgbClr val="FBAE40"/>
          </p15:clr>
        </p15:guide>
        <p15:guide id="6" orient="horz" pos="2931"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przekładkowa 1">
    <p:spTree>
      <p:nvGrpSpPr>
        <p:cNvPr id="1" name=""/>
        <p:cNvGrpSpPr/>
        <p:nvPr/>
      </p:nvGrpSpPr>
      <p:grpSpPr>
        <a:xfrm>
          <a:off x="0" y="0"/>
          <a:ext cx="0" cy="0"/>
          <a:chOff x="0" y="0"/>
          <a:chExt cx="0" cy="0"/>
        </a:xfrm>
      </p:grpSpPr>
      <p:sp>
        <p:nvSpPr>
          <p:cNvPr id="13" name="Prostokąt 12"/>
          <p:cNvSpPr/>
          <p:nvPr userDrawn="1"/>
        </p:nvSpPr>
        <p:spPr>
          <a:xfrm>
            <a:off x="3" y="5445125"/>
            <a:ext cx="12191999" cy="1079500"/>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Symbol zastępczy obrazu 8"/>
          <p:cNvSpPr>
            <a:spLocks noGrp="1"/>
          </p:cNvSpPr>
          <p:nvPr>
            <p:ph type="pic" sz="quarter" idx="16"/>
          </p:nvPr>
        </p:nvSpPr>
        <p:spPr>
          <a:xfrm>
            <a:off x="0" y="1172777"/>
            <a:ext cx="12192000" cy="4272348"/>
          </a:xfrm>
        </p:spPr>
        <p:txBody>
          <a:bodyPr/>
          <a:lstStyle/>
          <a:p>
            <a:endParaRPr lang="pl-PL"/>
          </a:p>
        </p:txBody>
      </p:sp>
      <p:sp>
        <p:nvSpPr>
          <p:cNvPr id="18" name="Prostokąt 17"/>
          <p:cNvSpPr/>
          <p:nvPr userDrawn="1"/>
        </p:nvSpPr>
        <p:spPr>
          <a:xfrm>
            <a:off x="0" y="6524630"/>
            <a:ext cx="12192000" cy="3333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 name="Symbol zastępczy tekstu 2"/>
          <p:cNvSpPr>
            <a:spLocks noGrp="1"/>
          </p:cNvSpPr>
          <p:nvPr>
            <p:ph type="body" sz="quarter" idx="17"/>
          </p:nvPr>
        </p:nvSpPr>
        <p:spPr>
          <a:xfrm>
            <a:off x="334436" y="5445125"/>
            <a:ext cx="11523133" cy="1079500"/>
          </a:xfrm>
        </p:spPr>
        <p:txBody>
          <a:bodyPr anchor="ctr"/>
          <a:lstStyle>
            <a:lvl1pPr algn="r">
              <a:defRPr/>
            </a:lvl1pPr>
          </a:lstStyle>
          <a:p>
            <a:pPr lvl="0"/>
            <a:r>
              <a:rPr lang="pl-PL" dirty="0"/>
              <a:t>Kliknij, aby edytować style wzorca tekstu</a:t>
            </a:r>
          </a:p>
        </p:txBody>
      </p:sp>
      <p:sp>
        <p:nvSpPr>
          <p:cNvPr id="14" name="Tytuł 3"/>
          <p:cNvSpPr>
            <a:spLocks noGrp="1"/>
          </p:cNvSpPr>
          <p:nvPr>
            <p:ph type="title"/>
          </p:nvPr>
        </p:nvSpPr>
        <p:spPr>
          <a:xfrm>
            <a:off x="334436" y="238089"/>
            <a:ext cx="11523133" cy="827946"/>
          </a:xfrm>
        </p:spPr>
        <p:txBody>
          <a:bodyPr/>
          <a:lstStyle/>
          <a:p>
            <a:r>
              <a:rPr lang="pl-PL" dirty="0"/>
              <a:t>Kliknij, aby edytować styl</a:t>
            </a:r>
          </a:p>
        </p:txBody>
      </p:sp>
      <p:pic>
        <p:nvPicPr>
          <p:cNvPr id="8" name="Obraz 7">
            <a:extLst>
              <a:ext uri="{FF2B5EF4-FFF2-40B4-BE49-F238E27FC236}">
                <a16:creationId xmlns:a16="http://schemas.microsoft.com/office/drawing/2014/main" id="{38D6EDD8-1A5A-449D-85C4-B67F4E5AA8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04312" y="6619438"/>
            <a:ext cx="3172730" cy="157934"/>
          </a:xfrm>
          <a:prstGeom prst="rect">
            <a:avLst/>
          </a:prstGeom>
        </p:spPr>
      </p:pic>
    </p:spTree>
    <p:extLst>
      <p:ext uri="{BB962C8B-B14F-4D97-AF65-F5344CB8AC3E}">
        <p14:creationId xmlns:p14="http://schemas.microsoft.com/office/powerpoint/2010/main" val="3459878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6955" userDrawn="1">
          <p15:clr>
            <a:srgbClr val="FBAE40"/>
          </p15:clr>
        </p15:guide>
        <p15:guide id="2" orient="horz" pos="1911" userDrawn="1">
          <p15:clr>
            <a:srgbClr val="FBAE40"/>
          </p15:clr>
        </p15:guide>
        <p15:guide id="3" orient="horz" pos="3430" userDrawn="1">
          <p15:clr>
            <a:srgbClr val="FBAE40"/>
          </p15:clr>
        </p15:guide>
        <p15:guide id="4" pos="363" userDrawn="1">
          <p15:clr>
            <a:srgbClr val="FBAE40"/>
          </p15:clr>
        </p15:guide>
        <p15:guide id="5" orient="horz" pos="3067" userDrawn="1">
          <p15:clr>
            <a:srgbClr val="FBAE40"/>
          </p15:clr>
        </p15:guide>
        <p15:guide id="6" orient="horz" pos="2931"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zekładkowa 2">
    <p:spTree>
      <p:nvGrpSpPr>
        <p:cNvPr id="1" name=""/>
        <p:cNvGrpSpPr/>
        <p:nvPr/>
      </p:nvGrpSpPr>
      <p:grpSpPr>
        <a:xfrm>
          <a:off x="0" y="0"/>
          <a:ext cx="0" cy="0"/>
          <a:chOff x="0" y="0"/>
          <a:chExt cx="0" cy="0"/>
        </a:xfrm>
      </p:grpSpPr>
      <p:sp>
        <p:nvSpPr>
          <p:cNvPr id="10" name="Symbol zastępczy zawartości 2"/>
          <p:cNvSpPr>
            <a:spLocks noGrp="1"/>
          </p:cNvSpPr>
          <p:nvPr>
            <p:ph sz="quarter" idx="14"/>
          </p:nvPr>
        </p:nvSpPr>
        <p:spPr>
          <a:xfrm>
            <a:off x="334436" y="1557339"/>
            <a:ext cx="11523133" cy="3671862"/>
          </a:xfrm>
        </p:spPr>
        <p:txBody>
          <a:body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Tree>
    <p:extLst>
      <p:ext uri="{BB962C8B-B14F-4D97-AF65-F5344CB8AC3E}">
        <p14:creationId xmlns:p14="http://schemas.microsoft.com/office/powerpoint/2010/main" val="2156749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6955" userDrawn="1">
          <p15:clr>
            <a:srgbClr val="FBAE40"/>
          </p15:clr>
        </p15:guide>
        <p15:guide id="2" orient="horz" pos="1911" userDrawn="1">
          <p15:clr>
            <a:srgbClr val="FBAE40"/>
          </p15:clr>
        </p15:guide>
        <p15:guide id="3" orient="horz" pos="3430" userDrawn="1">
          <p15:clr>
            <a:srgbClr val="FBAE40"/>
          </p15:clr>
        </p15:guide>
        <p15:guide id="4" pos="363" userDrawn="1">
          <p15:clr>
            <a:srgbClr val="FBAE40"/>
          </p15:clr>
        </p15:guide>
        <p15:guide id="5" orient="horz" pos="3067" userDrawn="1">
          <p15:clr>
            <a:srgbClr val="FBAE40"/>
          </p15:clr>
        </p15:guide>
        <p15:guide id="6" orient="horz" pos="2931"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ylko tytuł i podtytuł">
    <p:spTree>
      <p:nvGrpSpPr>
        <p:cNvPr id="1" name=""/>
        <p:cNvGrpSpPr/>
        <p:nvPr/>
      </p:nvGrpSpPr>
      <p:grpSpPr>
        <a:xfrm>
          <a:off x="0" y="0"/>
          <a:ext cx="0" cy="0"/>
          <a:chOff x="0" y="0"/>
          <a:chExt cx="0" cy="0"/>
        </a:xfrm>
      </p:grpSpPr>
      <p:sp>
        <p:nvSpPr>
          <p:cNvPr id="4" name="Tytuł 3"/>
          <p:cNvSpPr>
            <a:spLocks noGrp="1"/>
          </p:cNvSpPr>
          <p:nvPr>
            <p:ph type="title"/>
          </p:nvPr>
        </p:nvSpPr>
        <p:spPr/>
        <p:txBody>
          <a:bodyPr/>
          <a:lstStyle/>
          <a:p>
            <a:r>
              <a:rPr lang="pl-PL" dirty="0"/>
              <a:t>Kliknij, aby edytować styl</a:t>
            </a:r>
          </a:p>
        </p:txBody>
      </p:sp>
    </p:spTree>
    <p:extLst>
      <p:ext uri="{BB962C8B-B14F-4D97-AF65-F5344CB8AC3E}">
        <p14:creationId xmlns:p14="http://schemas.microsoft.com/office/powerpoint/2010/main" val="3085284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211" userDrawn="1">
          <p15:clr>
            <a:srgbClr val="FBAE40"/>
          </p15:clr>
        </p15:guide>
        <p15:guide id="2" pos="7469" userDrawn="1">
          <p15:clr>
            <a:srgbClr val="FBAE40"/>
          </p15:clr>
        </p15:guide>
        <p15:guide id="3" orient="horz" pos="2160" userDrawn="1">
          <p15:clr>
            <a:srgbClr val="FBAE40"/>
          </p15:clr>
        </p15:guide>
        <p15:guide id="4" orient="horz" pos="754" userDrawn="1">
          <p15:clr>
            <a:srgbClr val="FBAE40"/>
          </p15:clr>
        </p15:guide>
        <p15:guide id="5" orient="horz" pos="1139" userDrawn="1">
          <p15:clr>
            <a:srgbClr val="FBAE40"/>
          </p15:clr>
        </p15:guide>
        <p15:guide id="6" orient="horz" pos="1366" userDrawn="1">
          <p15:clr>
            <a:srgbClr val="FBAE40"/>
          </p15:clr>
        </p15:guide>
        <p15:guide id="7" pos="6531" userDrawn="1">
          <p15:clr>
            <a:srgbClr val="FBAE40"/>
          </p15:clr>
        </p15:guide>
        <p15:guide id="8" orient="horz" pos="404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Z zawartością">
    <p:spTree>
      <p:nvGrpSpPr>
        <p:cNvPr id="1" name=""/>
        <p:cNvGrpSpPr/>
        <p:nvPr/>
      </p:nvGrpSpPr>
      <p:grpSpPr>
        <a:xfrm>
          <a:off x="0" y="0"/>
          <a:ext cx="0" cy="0"/>
          <a:chOff x="0" y="0"/>
          <a:chExt cx="0" cy="0"/>
        </a:xfrm>
      </p:grpSpPr>
      <p:sp>
        <p:nvSpPr>
          <p:cNvPr id="3" name="Symbol zastępczy zawartości 2"/>
          <p:cNvSpPr>
            <a:spLocks noGrp="1"/>
          </p:cNvSpPr>
          <p:nvPr>
            <p:ph sz="quarter" idx="13"/>
          </p:nvPr>
        </p:nvSpPr>
        <p:spPr>
          <a:xfrm>
            <a:off x="334436" y="1557339"/>
            <a:ext cx="11523133" cy="4572000"/>
          </a:xfrm>
        </p:spPr>
        <p:txBody>
          <a:body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5" name="Tytuł 4"/>
          <p:cNvSpPr>
            <a:spLocks noGrp="1"/>
          </p:cNvSpPr>
          <p:nvPr>
            <p:ph type="title"/>
          </p:nvPr>
        </p:nvSpPr>
        <p:spPr/>
        <p:txBody>
          <a:bodyPr/>
          <a:lstStyle/>
          <a:p>
            <a:r>
              <a:rPr lang="pl-PL"/>
              <a:t>Kliknij, aby edytować styl</a:t>
            </a:r>
          </a:p>
        </p:txBody>
      </p:sp>
    </p:spTree>
    <p:extLst>
      <p:ext uri="{BB962C8B-B14F-4D97-AF65-F5344CB8AC3E}">
        <p14:creationId xmlns:p14="http://schemas.microsoft.com/office/powerpoint/2010/main" val="2397997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211" userDrawn="1">
          <p15:clr>
            <a:srgbClr val="FBAE40"/>
          </p15:clr>
        </p15:guide>
        <p15:guide id="2" pos="7469" userDrawn="1">
          <p15:clr>
            <a:srgbClr val="FBAE40"/>
          </p15:clr>
        </p15:guide>
        <p15:guide id="3" orient="horz" pos="2160" userDrawn="1">
          <p15:clr>
            <a:srgbClr val="FBAE40"/>
          </p15:clr>
        </p15:guide>
        <p15:guide id="4" orient="horz" pos="754" userDrawn="1">
          <p15:clr>
            <a:srgbClr val="FBAE40"/>
          </p15:clr>
        </p15:guide>
        <p15:guide id="5" orient="horz" pos="1139" userDrawn="1">
          <p15:clr>
            <a:srgbClr val="FBAE40"/>
          </p15:clr>
        </p15:guide>
        <p15:guide id="6" orient="horz" pos="1366" userDrawn="1">
          <p15:clr>
            <a:srgbClr val="FBAE40"/>
          </p15:clr>
        </p15:guide>
        <p15:guide id="7" pos="6955" userDrawn="1">
          <p15:clr>
            <a:srgbClr val="FBAE40"/>
          </p15:clr>
        </p15:guide>
        <p15:guide id="8" orient="horz" pos="4042" userDrawn="1">
          <p15:clr>
            <a:srgbClr val="FBAE40"/>
          </p15:clr>
        </p15:guide>
        <p15:guide id="9" orient="horz" pos="36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Układ niestandard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86BD9D6-652B-44C0-9152-4B91015CC9BC}"/>
              </a:ext>
            </a:extLst>
          </p:cNvPr>
          <p:cNvSpPr>
            <a:spLocks noGrp="1"/>
          </p:cNvSpPr>
          <p:nvPr>
            <p:ph type="title"/>
          </p:nvPr>
        </p:nvSpPr>
        <p:spPr/>
        <p:txBody>
          <a:bodyPr/>
          <a:lstStyle/>
          <a:p>
            <a:r>
              <a:rPr lang="pl-PL"/>
              <a:t>Kliknij, aby edytować styl</a:t>
            </a:r>
          </a:p>
        </p:txBody>
      </p:sp>
    </p:spTree>
    <p:extLst>
      <p:ext uri="{BB962C8B-B14F-4D97-AF65-F5344CB8AC3E}">
        <p14:creationId xmlns:p14="http://schemas.microsoft.com/office/powerpoint/2010/main" val="1928709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ykres">
    <p:spTree>
      <p:nvGrpSpPr>
        <p:cNvPr id="1" name=""/>
        <p:cNvGrpSpPr/>
        <p:nvPr/>
      </p:nvGrpSpPr>
      <p:grpSpPr>
        <a:xfrm>
          <a:off x="0" y="0"/>
          <a:ext cx="0" cy="0"/>
          <a:chOff x="0" y="0"/>
          <a:chExt cx="0" cy="0"/>
        </a:xfrm>
      </p:grpSpPr>
      <p:sp>
        <p:nvSpPr>
          <p:cNvPr id="5" name="Symbol zastępczy wykresu 4"/>
          <p:cNvSpPr>
            <a:spLocks noGrp="1"/>
          </p:cNvSpPr>
          <p:nvPr>
            <p:ph type="chart" sz="quarter" idx="13"/>
          </p:nvPr>
        </p:nvSpPr>
        <p:spPr>
          <a:xfrm>
            <a:off x="336551" y="1557338"/>
            <a:ext cx="11521016" cy="4572000"/>
          </a:xfrm>
        </p:spPr>
        <p:txBody>
          <a:bodyPr/>
          <a:lstStyle/>
          <a:p>
            <a:endParaRPr lang="pl-PL"/>
          </a:p>
        </p:txBody>
      </p:sp>
      <p:cxnSp>
        <p:nvCxnSpPr>
          <p:cNvPr id="23" name="Łącznik prosty 22"/>
          <p:cNvCxnSpPr/>
          <p:nvPr userDrawn="1"/>
        </p:nvCxnSpPr>
        <p:spPr>
          <a:xfrm>
            <a:off x="0" y="1196975"/>
            <a:ext cx="11040533" cy="0"/>
          </a:xfrm>
          <a:prstGeom prst="line">
            <a:avLst/>
          </a:prstGeom>
          <a:ln w="12700">
            <a:solidFill>
              <a:schemeClr val="tx1">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Tytuł 1"/>
          <p:cNvSpPr>
            <a:spLocks noGrp="1"/>
          </p:cNvSpPr>
          <p:nvPr>
            <p:ph type="title"/>
          </p:nvPr>
        </p:nvSpPr>
        <p:spPr/>
        <p:txBody>
          <a:bodyPr/>
          <a:lstStyle/>
          <a:p>
            <a:r>
              <a:rPr lang="pl-PL"/>
              <a:t>Kliknij, aby edytować styl</a:t>
            </a:r>
          </a:p>
        </p:txBody>
      </p:sp>
    </p:spTree>
    <p:extLst>
      <p:ext uri="{BB962C8B-B14F-4D97-AF65-F5344CB8AC3E}">
        <p14:creationId xmlns:p14="http://schemas.microsoft.com/office/powerpoint/2010/main" val="3641314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211" userDrawn="1">
          <p15:clr>
            <a:srgbClr val="FBAE40"/>
          </p15:clr>
        </p15:guide>
        <p15:guide id="2" pos="7469" userDrawn="1">
          <p15:clr>
            <a:srgbClr val="FBAE40"/>
          </p15:clr>
        </p15:guide>
        <p15:guide id="3" orient="horz" pos="2160" userDrawn="1">
          <p15:clr>
            <a:srgbClr val="FBAE40"/>
          </p15:clr>
        </p15:guide>
        <p15:guide id="5" orient="horz" pos="1139" userDrawn="1">
          <p15:clr>
            <a:srgbClr val="FBAE40"/>
          </p15:clr>
        </p15:guide>
        <p15:guide id="6" orient="horz" pos="1366" userDrawn="1">
          <p15:clr>
            <a:srgbClr val="FBAE40"/>
          </p15:clr>
        </p15:guide>
        <p15:guide id="7" pos="6955"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ela">
    <p:spTree>
      <p:nvGrpSpPr>
        <p:cNvPr id="1" name=""/>
        <p:cNvGrpSpPr/>
        <p:nvPr/>
      </p:nvGrpSpPr>
      <p:grpSpPr>
        <a:xfrm>
          <a:off x="0" y="0"/>
          <a:ext cx="0" cy="0"/>
          <a:chOff x="0" y="0"/>
          <a:chExt cx="0" cy="0"/>
        </a:xfrm>
      </p:grpSpPr>
      <p:sp>
        <p:nvSpPr>
          <p:cNvPr id="5" name="Symbol zastępczy tabeli 4"/>
          <p:cNvSpPr>
            <a:spLocks noGrp="1"/>
          </p:cNvSpPr>
          <p:nvPr>
            <p:ph type="tbl" sz="quarter" idx="15"/>
          </p:nvPr>
        </p:nvSpPr>
        <p:spPr>
          <a:xfrm>
            <a:off x="334436" y="1557339"/>
            <a:ext cx="11523133" cy="4572000"/>
          </a:xfrm>
        </p:spPr>
        <p:txBody>
          <a:bodyPr/>
          <a:lstStyle/>
          <a:p>
            <a:endParaRPr lang="pl-PL"/>
          </a:p>
        </p:txBody>
      </p:sp>
      <p:sp>
        <p:nvSpPr>
          <p:cNvPr id="3" name="Tytuł 2"/>
          <p:cNvSpPr>
            <a:spLocks noGrp="1"/>
          </p:cNvSpPr>
          <p:nvPr>
            <p:ph type="title"/>
          </p:nvPr>
        </p:nvSpPr>
        <p:spPr/>
        <p:txBody>
          <a:bodyPr/>
          <a:lstStyle/>
          <a:p>
            <a:r>
              <a:rPr lang="pl-PL" dirty="0"/>
              <a:t>Kliknij, aby edytować styl</a:t>
            </a:r>
          </a:p>
        </p:txBody>
      </p:sp>
    </p:spTree>
    <p:extLst>
      <p:ext uri="{BB962C8B-B14F-4D97-AF65-F5344CB8AC3E}">
        <p14:creationId xmlns:p14="http://schemas.microsoft.com/office/powerpoint/2010/main" val="3412580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211" userDrawn="1">
          <p15:clr>
            <a:srgbClr val="FBAE40"/>
          </p15:clr>
        </p15:guide>
        <p15:guide id="2" pos="7469" userDrawn="1">
          <p15:clr>
            <a:srgbClr val="FBAE40"/>
          </p15:clr>
        </p15:guide>
        <p15:guide id="3" orient="horz" pos="2160" userDrawn="1">
          <p15:clr>
            <a:srgbClr val="FBAE40"/>
          </p15:clr>
        </p15:guide>
        <p15:guide id="5" orient="horz" pos="1139" userDrawn="1">
          <p15:clr>
            <a:srgbClr val="FBAE40"/>
          </p15:clr>
        </p15:guide>
        <p15:guide id="6" orient="horz" pos="1366" userDrawn="1">
          <p15:clr>
            <a:srgbClr val="FBAE40"/>
          </p15:clr>
        </p15:guide>
        <p15:guide id="7" pos="6955" userDrawn="1">
          <p15:clr>
            <a:srgbClr val="FBAE40"/>
          </p15:clr>
        </p15:guide>
        <p15:guide id="8" orient="horz" pos="4042" userDrawn="1">
          <p15:clr>
            <a:srgbClr val="FBAE40"/>
          </p15:clr>
        </p15:guide>
        <p15:guide id="9" pos="3840" userDrawn="1">
          <p15:clr>
            <a:srgbClr val="FBAE40"/>
          </p15:clr>
        </p15:guide>
        <p15:guide id="10" pos="3780" userDrawn="1">
          <p15:clr>
            <a:srgbClr val="FBAE40"/>
          </p15:clr>
        </p15:guide>
        <p15:guide id="11" pos="390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7" name="Obraz 6"/>
          <p:cNvPicPr>
            <a:picLocks noChangeAspect="1"/>
          </p:cNvPicPr>
          <p:nvPr userDrawn="1"/>
        </p:nvPicPr>
        <p:blipFill rotWithShape="1">
          <a:blip r:embed="rId16" cstate="screen">
            <a:extLst>
              <a:ext uri="{28A0092B-C50C-407E-A947-70E740481C1C}">
                <a14:useLocalDpi xmlns:a14="http://schemas.microsoft.com/office/drawing/2010/main"/>
              </a:ext>
            </a:extLst>
          </a:blip>
          <a:srcRect/>
          <a:stretch/>
        </p:blipFill>
        <p:spPr>
          <a:xfrm>
            <a:off x="2" y="-1"/>
            <a:ext cx="3675183" cy="6858001"/>
          </a:xfrm>
          <a:prstGeom prst="rect">
            <a:avLst/>
          </a:prstGeom>
        </p:spPr>
      </p:pic>
      <p:sp>
        <p:nvSpPr>
          <p:cNvPr id="3" name="Symbol zastępczy tekstu 2"/>
          <p:cNvSpPr>
            <a:spLocks noGrp="1"/>
          </p:cNvSpPr>
          <p:nvPr>
            <p:ph type="body" idx="1"/>
          </p:nvPr>
        </p:nvSpPr>
        <p:spPr>
          <a:xfrm>
            <a:off x="334436" y="1557343"/>
            <a:ext cx="11523133" cy="4751387"/>
          </a:xfrm>
          <a:prstGeom prst="rect">
            <a:avLst/>
          </a:prstGeom>
        </p:spPr>
        <p:txBody>
          <a:bodyPr vert="horz" lIns="0" tIns="0" rIns="0" bIns="0" rtlCol="0">
            <a:normAutofit/>
          </a:body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5" name="Symbol zastępczy tytułu 4"/>
          <p:cNvSpPr>
            <a:spLocks noGrp="1"/>
          </p:cNvSpPr>
          <p:nvPr>
            <p:ph type="title"/>
          </p:nvPr>
        </p:nvSpPr>
        <p:spPr>
          <a:xfrm>
            <a:off x="334437" y="238089"/>
            <a:ext cx="8497871" cy="827946"/>
          </a:xfrm>
          <a:prstGeom prst="rect">
            <a:avLst/>
          </a:prstGeom>
        </p:spPr>
        <p:txBody>
          <a:bodyPr vert="horz" lIns="0" tIns="0" rIns="0" bIns="0" rtlCol="0" anchor="ctr">
            <a:normAutofit/>
          </a:bodyPr>
          <a:lstStyle/>
          <a:p>
            <a:r>
              <a:rPr lang="pl-PL" dirty="0"/>
              <a:t>Kliknij, aby edytować styl</a:t>
            </a:r>
          </a:p>
        </p:txBody>
      </p:sp>
      <p:pic>
        <p:nvPicPr>
          <p:cNvPr id="8" name="Google Shape;13;p47">
            <a:extLst>
              <a:ext uri="{FF2B5EF4-FFF2-40B4-BE49-F238E27FC236}">
                <a16:creationId xmlns:a16="http://schemas.microsoft.com/office/drawing/2014/main" id="{A4AC665F-0D2C-47E6-BE2B-33DF1374DD11}"/>
              </a:ext>
            </a:extLst>
          </p:cNvPr>
          <p:cNvPicPr preferRelativeResize="0"/>
          <p:nvPr userDrawn="1"/>
        </p:nvPicPr>
        <p:blipFill rotWithShape="1">
          <a:blip r:embed="rId17">
            <a:alphaModFix/>
          </a:blip>
          <a:srcRect/>
          <a:stretch/>
        </p:blipFill>
        <p:spPr>
          <a:xfrm>
            <a:off x="7735620" y="6618972"/>
            <a:ext cx="4121949" cy="158400"/>
          </a:xfrm>
          <a:prstGeom prst="rect">
            <a:avLst/>
          </a:prstGeom>
          <a:noFill/>
          <a:ln>
            <a:noFill/>
          </a:ln>
        </p:spPr>
      </p:pic>
    </p:spTree>
  </p:cSld>
  <p:clrMap bg1="lt1" tx1="dk1" bg2="lt2" tx2="dk2" accent1="accent1" accent2="accent2" accent3="accent3" accent4="accent4" accent5="accent5" accent6="accent6" hlink="hlink" folHlink="folHlink"/>
  <p:sldLayoutIdLst>
    <p:sldLayoutId id="2147483698" r:id="rId1"/>
    <p:sldLayoutId id="2147483683" r:id="rId2"/>
    <p:sldLayoutId id="2147483695" r:id="rId3"/>
    <p:sldLayoutId id="2147483696" r:id="rId4"/>
    <p:sldLayoutId id="2147483680" r:id="rId5"/>
    <p:sldLayoutId id="2147483692" r:id="rId6"/>
    <p:sldLayoutId id="2147483701" r:id="rId7"/>
    <p:sldLayoutId id="2147483693" r:id="rId8"/>
    <p:sldLayoutId id="2147483688" r:id="rId9"/>
    <p:sldLayoutId id="2147483697" r:id="rId10"/>
    <p:sldLayoutId id="2147483689" r:id="rId11"/>
    <p:sldLayoutId id="2147483691" r:id="rId12"/>
    <p:sldLayoutId id="2147483694" r:id="rId13"/>
    <p:sldLayoutId id="2147483685"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algn="l" defTabSz="180000" rtl="0" fontAlgn="base">
        <a:spcBef>
          <a:spcPts val="300"/>
        </a:spcBef>
        <a:spcAft>
          <a:spcPct val="0"/>
        </a:spcAft>
        <a:buClr>
          <a:schemeClr val="accent1"/>
        </a:buClr>
        <a:buFont typeface="Arial" pitchFamily="34" charset="0"/>
        <a:tabLst>
          <a:tab pos="180000" algn="l"/>
          <a:tab pos="360000" algn="l"/>
          <a:tab pos="540000" algn="l"/>
          <a:tab pos="720000" algn="l"/>
          <a:tab pos="900000" algn="l"/>
          <a:tab pos="1080000" algn="l"/>
        </a:tabLst>
        <a:defRPr sz="1400" kern="1200" spc="-20" baseline="0">
          <a:solidFill>
            <a:schemeClr val="tx2"/>
          </a:solidFill>
          <a:latin typeface="+mn-lt"/>
          <a:ea typeface="+mn-ea"/>
          <a:cs typeface="+mn-cs"/>
        </a:defRPr>
      </a:lvl1pPr>
      <a:lvl2pPr marL="180975" indent="-180975" algn="l" defTabSz="180000" rtl="0" fontAlgn="base">
        <a:spcBef>
          <a:spcPts val="300"/>
        </a:spcBef>
        <a:spcAft>
          <a:spcPct val="0"/>
        </a:spcAft>
        <a:buClr>
          <a:schemeClr val="accent1"/>
        </a:buClr>
        <a:buSzPct val="140000"/>
        <a:buFont typeface="Arial" panose="020B0604020202020204" pitchFamily="34" charset="0"/>
        <a:buChar char="•"/>
        <a:tabLst>
          <a:tab pos="180975" algn="l"/>
          <a:tab pos="357188" algn="l"/>
          <a:tab pos="538163" algn="l"/>
          <a:tab pos="714375" algn="l"/>
          <a:tab pos="896938" algn="l"/>
        </a:tabLst>
        <a:defRPr sz="1400" kern="1200" spc="-20" baseline="0">
          <a:solidFill>
            <a:schemeClr val="tx2"/>
          </a:solidFill>
          <a:latin typeface="+mn-lt"/>
          <a:ea typeface="+mn-ea"/>
          <a:cs typeface="+mn-cs"/>
        </a:defRPr>
      </a:lvl2pPr>
      <a:lvl3pPr marL="358775" indent="-177800" algn="l" defTabSz="180000" rtl="0" fontAlgn="base">
        <a:spcBef>
          <a:spcPts val="300"/>
        </a:spcBef>
        <a:spcAft>
          <a:spcPct val="0"/>
        </a:spcAft>
        <a:buClr>
          <a:schemeClr val="tx2"/>
        </a:buClr>
        <a:buSzPct val="140000"/>
        <a:buFont typeface="Arial" panose="020B0604020202020204" pitchFamily="34" charset="0"/>
        <a:buChar char="•"/>
        <a:tabLst>
          <a:tab pos="179388" algn="l"/>
          <a:tab pos="357188" algn="l"/>
          <a:tab pos="358775" algn="l"/>
          <a:tab pos="538163" algn="l"/>
          <a:tab pos="719138" algn="l"/>
          <a:tab pos="898525" algn="l"/>
          <a:tab pos="1079500" algn="l"/>
        </a:tabLst>
        <a:defRPr sz="1400" kern="1200" spc="-20" baseline="0">
          <a:solidFill>
            <a:schemeClr val="tx2"/>
          </a:solidFill>
          <a:latin typeface="+mn-lt"/>
          <a:ea typeface="+mn-ea"/>
          <a:cs typeface="+mn-cs"/>
        </a:defRPr>
      </a:lvl3pPr>
      <a:lvl4pPr marL="538163" indent="-180975" algn="l" defTabSz="180000" rtl="0" fontAlgn="base">
        <a:spcBef>
          <a:spcPts val="300"/>
        </a:spcBef>
        <a:spcAft>
          <a:spcPct val="0"/>
        </a:spcAft>
        <a:buClr>
          <a:schemeClr val="accent1"/>
        </a:buClr>
        <a:buSzPct val="140000"/>
        <a:buFont typeface="Arial" panose="020B0604020202020204" pitchFamily="34" charset="0"/>
        <a:buChar char="◦"/>
        <a:tabLst>
          <a:tab pos="180000" algn="l"/>
          <a:tab pos="360000" algn="l"/>
          <a:tab pos="540000" algn="l"/>
          <a:tab pos="720000" algn="l"/>
          <a:tab pos="900000" algn="l"/>
          <a:tab pos="1080000" algn="l"/>
        </a:tabLst>
        <a:defRPr sz="1400" kern="1200" spc="-20" baseline="0">
          <a:solidFill>
            <a:schemeClr val="tx2"/>
          </a:solidFill>
          <a:latin typeface="+mn-lt"/>
          <a:ea typeface="+mn-ea"/>
          <a:cs typeface="+mn-cs"/>
        </a:defRPr>
      </a:lvl4pPr>
      <a:lvl5pPr marL="714375" indent="-176213" algn="l" defTabSz="180000" rtl="0" fontAlgn="base">
        <a:spcBef>
          <a:spcPts val="300"/>
        </a:spcBef>
        <a:spcAft>
          <a:spcPct val="0"/>
        </a:spcAft>
        <a:buClr>
          <a:schemeClr val="tx2"/>
        </a:buClr>
        <a:buSzPct val="140000"/>
        <a:buFont typeface="Arial" panose="020B0604020202020204" pitchFamily="34" charset="0"/>
        <a:buChar char="◦"/>
        <a:tabLst>
          <a:tab pos="179388" algn="l"/>
          <a:tab pos="358775" algn="l"/>
          <a:tab pos="539750" algn="l"/>
          <a:tab pos="719138" algn="l"/>
          <a:tab pos="1079500" algn="l"/>
        </a:tabLst>
        <a:defRPr sz="1400" kern="1200" spc="-2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63" userDrawn="1">
          <p15:clr>
            <a:srgbClr val="F26B43"/>
          </p15:clr>
        </p15:guide>
        <p15:guide id="2" pos="6955" userDrawn="1">
          <p15:clr>
            <a:srgbClr val="F26B43"/>
          </p15:clr>
        </p15:guide>
        <p15:guide id="4" orient="horz" pos="981" userDrawn="1">
          <p15:clr>
            <a:srgbClr val="F26B43"/>
          </p15:clr>
        </p15:guide>
        <p15:guide id="6" pos="7469" userDrawn="1">
          <p15:clr>
            <a:srgbClr val="F26B43"/>
          </p15:clr>
        </p15:guide>
        <p15:guide id="7" orient="horz" pos="4110" userDrawn="1">
          <p15:clr>
            <a:srgbClr val="F26B43"/>
          </p15:clr>
        </p15:guide>
        <p15:guide id="8" orient="horz" pos="3974" userDrawn="1">
          <p15:clr>
            <a:srgbClr val="F26B43"/>
          </p15:clr>
        </p15:guide>
        <p15:guide id="9" orient="horz" pos="663" userDrawn="1">
          <p15:clr>
            <a:srgbClr val="F26B43"/>
          </p15:clr>
        </p15:guide>
        <p15:guide id="10" orient="horz" pos="142" userDrawn="1">
          <p15:clr>
            <a:srgbClr val="F26B43"/>
          </p15:clr>
        </p15:guide>
        <p15:guide id="11" pos="211" userDrawn="1">
          <p15:clr>
            <a:srgbClr val="F26B43"/>
          </p15:clr>
        </p15:guide>
        <p15:guide id="12" pos="4324" userDrawn="1">
          <p15:clr>
            <a:srgbClr val="F26B43"/>
          </p15:clr>
        </p15:guide>
        <p15:guide id="13" orient="horz" pos="2160" userDrawn="1">
          <p15:clr>
            <a:srgbClr val="F26B43"/>
          </p15:clr>
        </p15:guide>
        <p15:guide id="14" orient="horz" pos="3861"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42.svg"/><Relationship Id="rId7" Type="http://schemas.openxmlformats.org/officeDocument/2006/relationships/image" Target="../media/image46.svg"/><Relationship Id="rId2" Type="http://schemas.openxmlformats.org/officeDocument/2006/relationships/image" Target="../media/image41.png"/><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jpeg"/><Relationship Id="rId1" Type="http://schemas.openxmlformats.org/officeDocument/2006/relationships/slideLayout" Target="../slideLayouts/slideLayout4.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slides/_rels/slide12.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5.jpeg"/><Relationship Id="rId7" Type="http://schemas.openxmlformats.org/officeDocument/2006/relationships/image" Target="../media/image59.png"/><Relationship Id="rId2" Type="http://schemas.openxmlformats.org/officeDocument/2006/relationships/image" Target="../media/image54.jpeg"/><Relationship Id="rId1" Type="http://schemas.openxmlformats.org/officeDocument/2006/relationships/slideLayout" Target="../slideLayouts/slideLayout4.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jpeg"/></Relationships>
</file>

<file path=ppt/slides/_rels/slide13.xml.rels><?xml version="1.0" encoding="UTF-8" standalone="yes"?>
<Relationships xmlns="http://schemas.openxmlformats.org/package/2006/relationships"><Relationship Id="rId13" Type="http://schemas.openxmlformats.org/officeDocument/2006/relationships/image" Target="../media/image72.png"/><Relationship Id="rId18" Type="http://schemas.openxmlformats.org/officeDocument/2006/relationships/image" Target="../media/image77.svg"/><Relationship Id="rId26" Type="http://schemas.openxmlformats.org/officeDocument/2006/relationships/image" Target="../media/image85.svg"/><Relationship Id="rId21" Type="http://schemas.openxmlformats.org/officeDocument/2006/relationships/image" Target="../media/image80.png"/><Relationship Id="rId34" Type="http://schemas.openxmlformats.org/officeDocument/2006/relationships/image" Target="../media/image93.svg"/><Relationship Id="rId7" Type="http://schemas.openxmlformats.org/officeDocument/2006/relationships/image" Target="../media/image66.png"/><Relationship Id="rId12" Type="http://schemas.openxmlformats.org/officeDocument/2006/relationships/image" Target="../media/image71.svg"/><Relationship Id="rId17" Type="http://schemas.openxmlformats.org/officeDocument/2006/relationships/image" Target="../media/image76.png"/><Relationship Id="rId25" Type="http://schemas.openxmlformats.org/officeDocument/2006/relationships/image" Target="../media/image84.png"/><Relationship Id="rId33" Type="http://schemas.openxmlformats.org/officeDocument/2006/relationships/image" Target="../media/image92.png"/><Relationship Id="rId38" Type="http://schemas.openxmlformats.org/officeDocument/2006/relationships/image" Target="../media/image97.svg"/><Relationship Id="rId2" Type="http://schemas.openxmlformats.org/officeDocument/2006/relationships/image" Target="../media/image61.jpeg"/><Relationship Id="rId16" Type="http://schemas.openxmlformats.org/officeDocument/2006/relationships/image" Target="../media/image75.svg"/><Relationship Id="rId20" Type="http://schemas.openxmlformats.org/officeDocument/2006/relationships/image" Target="../media/image79.svg"/><Relationship Id="rId29" Type="http://schemas.openxmlformats.org/officeDocument/2006/relationships/image" Target="../media/image88.png"/><Relationship Id="rId1" Type="http://schemas.openxmlformats.org/officeDocument/2006/relationships/slideLayout" Target="../slideLayouts/slideLayout4.xml"/><Relationship Id="rId6" Type="http://schemas.openxmlformats.org/officeDocument/2006/relationships/image" Target="../media/image65.svg"/><Relationship Id="rId11" Type="http://schemas.openxmlformats.org/officeDocument/2006/relationships/image" Target="../media/image70.png"/><Relationship Id="rId24" Type="http://schemas.openxmlformats.org/officeDocument/2006/relationships/image" Target="../media/image83.svg"/><Relationship Id="rId32" Type="http://schemas.openxmlformats.org/officeDocument/2006/relationships/image" Target="../media/image91.svg"/><Relationship Id="rId37" Type="http://schemas.openxmlformats.org/officeDocument/2006/relationships/image" Target="../media/image96.png"/><Relationship Id="rId5" Type="http://schemas.openxmlformats.org/officeDocument/2006/relationships/image" Target="../media/image64.png"/><Relationship Id="rId15" Type="http://schemas.openxmlformats.org/officeDocument/2006/relationships/image" Target="../media/image74.png"/><Relationship Id="rId23" Type="http://schemas.openxmlformats.org/officeDocument/2006/relationships/image" Target="../media/image82.png"/><Relationship Id="rId28" Type="http://schemas.openxmlformats.org/officeDocument/2006/relationships/image" Target="../media/image87.svg"/><Relationship Id="rId36" Type="http://schemas.openxmlformats.org/officeDocument/2006/relationships/image" Target="../media/image95.svg"/><Relationship Id="rId10" Type="http://schemas.openxmlformats.org/officeDocument/2006/relationships/image" Target="../media/image69.svg"/><Relationship Id="rId19" Type="http://schemas.openxmlformats.org/officeDocument/2006/relationships/image" Target="../media/image78.png"/><Relationship Id="rId31" Type="http://schemas.openxmlformats.org/officeDocument/2006/relationships/image" Target="../media/image90.png"/><Relationship Id="rId4" Type="http://schemas.openxmlformats.org/officeDocument/2006/relationships/image" Target="../media/image63.svg"/><Relationship Id="rId9" Type="http://schemas.openxmlformats.org/officeDocument/2006/relationships/image" Target="../media/image68.png"/><Relationship Id="rId14" Type="http://schemas.openxmlformats.org/officeDocument/2006/relationships/image" Target="../media/image73.svg"/><Relationship Id="rId22" Type="http://schemas.openxmlformats.org/officeDocument/2006/relationships/image" Target="../media/image81.svg"/><Relationship Id="rId27" Type="http://schemas.openxmlformats.org/officeDocument/2006/relationships/image" Target="../media/image86.png"/><Relationship Id="rId30" Type="http://schemas.openxmlformats.org/officeDocument/2006/relationships/image" Target="../media/image89.svg"/><Relationship Id="rId35" Type="http://schemas.openxmlformats.org/officeDocument/2006/relationships/image" Target="../media/image94.png"/><Relationship Id="rId8" Type="http://schemas.openxmlformats.org/officeDocument/2006/relationships/image" Target="../media/image67.svg"/><Relationship Id="rId3" Type="http://schemas.openxmlformats.org/officeDocument/2006/relationships/image" Target="../media/image62.png"/></Relationships>
</file>

<file path=ppt/slides/_rels/slide1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4.xml"/><Relationship Id="rId4" Type="http://schemas.openxmlformats.org/officeDocument/2006/relationships/image" Target="../media/image100.png"/></Relationships>
</file>

<file path=ppt/slides/_rels/slide1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10.jpeg"/></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1.png"/><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112.png"/></Relationships>
</file>

<file path=ppt/slides/_rels/slide2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115.png"/><Relationship Id="rId4" Type="http://schemas.openxmlformats.org/officeDocument/2006/relationships/image" Target="../media/image114.png"/></Relationships>
</file>

<file path=ppt/slides/_rels/slide22.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image" Target="../media/image126.png"/><Relationship Id="rId18" Type="http://schemas.openxmlformats.org/officeDocument/2006/relationships/image" Target="../media/image131.png"/><Relationship Id="rId26" Type="http://schemas.openxmlformats.org/officeDocument/2006/relationships/image" Target="../media/image139.png"/><Relationship Id="rId3" Type="http://schemas.openxmlformats.org/officeDocument/2006/relationships/image" Target="../media/image116.jpeg"/><Relationship Id="rId21" Type="http://schemas.openxmlformats.org/officeDocument/2006/relationships/image" Target="../media/image134.png"/><Relationship Id="rId7" Type="http://schemas.openxmlformats.org/officeDocument/2006/relationships/image" Target="../media/image120.png"/><Relationship Id="rId12" Type="http://schemas.openxmlformats.org/officeDocument/2006/relationships/image" Target="../media/image125.png"/><Relationship Id="rId17" Type="http://schemas.openxmlformats.org/officeDocument/2006/relationships/image" Target="../media/image130.png"/><Relationship Id="rId25" Type="http://schemas.openxmlformats.org/officeDocument/2006/relationships/image" Target="../media/image138.png"/><Relationship Id="rId2" Type="http://schemas.openxmlformats.org/officeDocument/2006/relationships/notesSlide" Target="../notesSlides/notesSlide9.xml"/><Relationship Id="rId16" Type="http://schemas.openxmlformats.org/officeDocument/2006/relationships/image" Target="../media/image129.png"/><Relationship Id="rId20" Type="http://schemas.openxmlformats.org/officeDocument/2006/relationships/image" Target="../media/image133.png"/><Relationship Id="rId1" Type="http://schemas.openxmlformats.org/officeDocument/2006/relationships/slideLayout" Target="../slideLayouts/slideLayout4.xml"/><Relationship Id="rId6" Type="http://schemas.openxmlformats.org/officeDocument/2006/relationships/image" Target="../media/image119.png"/><Relationship Id="rId11" Type="http://schemas.openxmlformats.org/officeDocument/2006/relationships/image" Target="../media/image124.png"/><Relationship Id="rId24" Type="http://schemas.openxmlformats.org/officeDocument/2006/relationships/image" Target="../media/image137.png"/><Relationship Id="rId5" Type="http://schemas.openxmlformats.org/officeDocument/2006/relationships/image" Target="../media/image118.png"/><Relationship Id="rId15" Type="http://schemas.openxmlformats.org/officeDocument/2006/relationships/image" Target="../media/image128.png"/><Relationship Id="rId23" Type="http://schemas.openxmlformats.org/officeDocument/2006/relationships/image" Target="../media/image136.png"/><Relationship Id="rId10" Type="http://schemas.openxmlformats.org/officeDocument/2006/relationships/image" Target="../media/image123.png"/><Relationship Id="rId19" Type="http://schemas.openxmlformats.org/officeDocument/2006/relationships/image" Target="../media/image132.png"/><Relationship Id="rId4" Type="http://schemas.openxmlformats.org/officeDocument/2006/relationships/image" Target="../media/image117.jpeg"/><Relationship Id="rId9" Type="http://schemas.openxmlformats.org/officeDocument/2006/relationships/image" Target="../media/image122.png"/><Relationship Id="rId14" Type="http://schemas.openxmlformats.org/officeDocument/2006/relationships/image" Target="../media/image127.png"/><Relationship Id="rId22" Type="http://schemas.openxmlformats.org/officeDocument/2006/relationships/image" Target="../media/image135.png"/><Relationship Id="rId27" Type="http://schemas.openxmlformats.org/officeDocument/2006/relationships/image" Target="../media/image140.png"/></Relationships>
</file>

<file path=ppt/slides/_rels/slide23.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8" Type="http://schemas.openxmlformats.org/officeDocument/2006/relationships/image" Target="../media/image148.jpeg"/><Relationship Id="rId13" Type="http://schemas.openxmlformats.org/officeDocument/2006/relationships/image" Target="../media/image153.jpeg"/><Relationship Id="rId3" Type="http://schemas.openxmlformats.org/officeDocument/2006/relationships/image" Target="../media/image143.png"/><Relationship Id="rId7" Type="http://schemas.openxmlformats.org/officeDocument/2006/relationships/image" Target="../media/image147.jpeg"/><Relationship Id="rId12" Type="http://schemas.openxmlformats.org/officeDocument/2006/relationships/image" Target="../media/image152.png"/><Relationship Id="rId2" Type="http://schemas.openxmlformats.org/officeDocument/2006/relationships/image" Target="../media/image142.png"/><Relationship Id="rId1" Type="http://schemas.openxmlformats.org/officeDocument/2006/relationships/slideLayout" Target="../slideLayouts/slideLayout4.xml"/><Relationship Id="rId6" Type="http://schemas.openxmlformats.org/officeDocument/2006/relationships/image" Target="../media/image146.png"/><Relationship Id="rId11" Type="http://schemas.openxmlformats.org/officeDocument/2006/relationships/image" Target="../media/image151.jpeg"/><Relationship Id="rId5" Type="http://schemas.openxmlformats.org/officeDocument/2006/relationships/image" Target="../media/image145.png"/><Relationship Id="rId10" Type="http://schemas.openxmlformats.org/officeDocument/2006/relationships/image" Target="../media/image150.jpeg"/><Relationship Id="rId4" Type="http://schemas.openxmlformats.org/officeDocument/2006/relationships/image" Target="../media/image144.png"/><Relationship Id="rId9" Type="http://schemas.openxmlformats.org/officeDocument/2006/relationships/image" Target="../media/image149.jpeg"/></Relationships>
</file>

<file path=ppt/slides/_rels/slide25.xml.rels><?xml version="1.0" encoding="UTF-8" standalone="yes"?>
<Relationships xmlns="http://schemas.openxmlformats.org/package/2006/relationships"><Relationship Id="rId8" Type="http://schemas.openxmlformats.org/officeDocument/2006/relationships/image" Target="../media/image158.jpg"/><Relationship Id="rId3" Type="http://schemas.openxmlformats.org/officeDocument/2006/relationships/image" Target="../media/image154.jpg"/><Relationship Id="rId7" Type="http://schemas.microsoft.com/office/2007/relationships/hdphoto" Target="../media/hdphoto4.wdp"/><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57.png"/><Relationship Id="rId5" Type="http://schemas.openxmlformats.org/officeDocument/2006/relationships/image" Target="../media/image156.jpeg"/><Relationship Id="rId4" Type="http://schemas.openxmlformats.org/officeDocument/2006/relationships/image" Target="../media/image155.jpg"/></Relationships>
</file>

<file path=ppt/slides/_rels/slide26.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4.xml"/><Relationship Id="rId5" Type="http://schemas.openxmlformats.org/officeDocument/2006/relationships/image" Target="../media/image162.png"/><Relationship Id="rId4" Type="http://schemas.openxmlformats.org/officeDocument/2006/relationships/image" Target="../media/image161.png"/></Relationships>
</file>

<file path=ppt/slides/_rels/slide27.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64.jpeg"/></Relationships>
</file>

<file path=ppt/slides/_rels/slide28.xml.rels><?xml version="1.0" encoding="UTF-8" standalone="yes"?>
<Relationships xmlns="http://schemas.openxmlformats.org/package/2006/relationships"><Relationship Id="rId3" Type="http://schemas.openxmlformats.org/officeDocument/2006/relationships/image" Target="../media/image166.jpg"/><Relationship Id="rId2" Type="http://schemas.openxmlformats.org/officeDocument/2006/relationships/image" Target="../media/image165.jpeg"/><Relationship Id="rId1" Type="http://schemas.openxmlformats.org/officeDocument/2006/relationships/slideLayout" Target="../slideLayouts/slideLayout4.xml"/><Relationship Id="rId5" Type="http://schemas.openxmlformats.org/officeDocument/2006/relationships/image" Target="../media/image168.jpg"/><Relationship Id="rId4" Type="http://schemas.openxmlformats.org/officeDocument/2006/relationships/image" Target="../media/image167.jpeg"/></Relationships>
</file>

<file path=ppt/slides/_rels/slide29.xml.rels><?xml version="1.0" encoding="UTF-8" standalone="yes"?>
<Relationships xmlns="http://schemas.openxmlformats.org/package/2006/relationships"><Relationship Id="rId3" Type="http://schemas.openxmlformats.org/officeDocument/2006/relationships/image" Target="../media/image170.jpg"/><Relationship Id="rId2" Type="http://schemas.openxmlformats.org/officeDocument/2006/relationships/image" Target="../media/image169.jpg"/><Relationship Id="rId1" Type="http://schemas.openxmlformats.org/officeDocument/2006/relationships/slideLayout" Target="../slideLayouts/slideLayout4.xml"/><Relationship Id="rId4" Type="http://schemas.openxmlformats.org/officeDocument/2006/relationships/image" Target="../media/image171.jp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4.xml"/><Relationship Id="rId4" Type="http://schemas.openxmlformats.org/officeDocument/2006/relationships/image" Target="../media/image10.svg"/></Relationships>
</file>

<file path=ppt/slides/_rels/slide30.xml.rels><?xml version="1.0" encoding="UTF-8" standalone="yes"?>
<Relationships xmlns="http://schemas.openxmlformats.org/package/2006/relationships"><Relationship Id="rId8" Type="http://schemas.openxmlformats.org/officeDocument/2006/relationships/image" Target="../media/image177.jpg"/><Relationship Id="rId3" Type="http://schemas.openxmlformats.org/officeDocument/2006/relationships/image" Target="../media/image172.jpg"/><Relationship Id="rId7" Type="http://schemas.openxmlformats.org/officeDocument/2006/relationships/image" Target="../media/image176.jp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75.png"/><Relationship Id="rId5" Type="http://schemas.openxmlformats.org/officeDocument/2006/relationships/image" Target="../media/image174.jpeg"/><Relationship Id="rId10" Type="http://schemas.openxmlformats.org/officeDocument/2006/relationships/image" Target="../media/image179.jpg"/><Relationship Id="rId4" Type="http://schemas.openxmlformats.org/officeDocument/2006/relationships/image" Target="../media/image173.jpeg"/><Relationship Id="rId9" Type="http://schemas.openxmlformats.org/officeDocument/2006/relationships/image" Target="../media/image178.jpg"/></Relationships>
</file>

<file path=ppt/slides/_rels/slide31.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8" Type="http://schemas.openxmlformats.org/officeDocument/2006/relationships/image" Target="../media/image187.png"/><Relationship Id="rId3" Type="http://schemas.openxmlformats.org/officeDocument/2006/relationships/image" Target="../media/image182.png"/><Relationship Id="rId7" Type="http://schemas.openxmlformats.org/officeDocument/2006/relationships/image" Target="../media/image186.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185.png"/><Relationship Id="rId5" Type="http://schemas.openxmlformats.org/officeDocument/2006/relationships/image" Target="../media/image184.png"/><Relationship Id="rId4" Type="http://schemas.openxmlformats.org/officeDocument/2006/relationships/image" Target="../media/image183.jpg"/></Relationships>
</file>

<file path=ppt/slides/_rels/slide34.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89.png"/></Relationships>
</file>

<file path=ppt/slides/_rels/slide35.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91.jpg"/></Relationships>
</file>

<file path=ppt/slides/_rels/slide36.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93.png"/></Relationships>
</file>

<file path=ppt/slides/_rels/slide37.xml.rels><?xml version="1.0" encoding="UTF-8" standalone="yes"?>
<Relationships xmlns="http://schemas.openxmlformats.org/package/2006/relationships"><Relationship Id="rId3" Type="http://schemas.openxmlformats.org/officeDocument/2006/relationships/image" Target="../media/image194.jp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195.png"/></Relationships>
</file>

<file path=ppt/slides/_rels/slide38.xml.rels><?xml version="1.0" encoding="UTF-8" standalone="yes"?>
<Relationships xmlns="http://schemas.openxmlformats.org/package/2006/relationships"><Relationship Id="rId3" Type="http://schemas.openxmlformats.org/officeDocument/2006/relationships/image" Target="../media/image196.jp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86.png"/></Relationships>
</file>

<file path=ppt/slides/_rels/slide39.xml.rels><?xml version="1.0" encoding="UTF-8" standalone="yes"?>
<Relationships xmlns="http://schemas.openxmlformats.org/package/2006/relationships"><Relationship Id="rId3" Type="http://schemas.openxmlformats.org/officeDocument/2006/relationships/image" Target="../media/image197.png"/><Relationship Id="rId7" Type="http://schemas.openxmlformats.org/officeDocument/2006/relationships/image" Target="../media/image201.jpe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200.svg"/><Relationship Id="rId5" Type="http://schemas.openxmlformats.org/officeDocument/2006/relationships/image" Target="../media/image199.png"/><Relationship Id="rId4" Type="http://schemas.openxmlformats.org/officeDocument/2006/relationships/image" Target="../media/image198.sv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2.jpg"/><Relationship Id="rId4" Type="http://schemas.openxmlformats.org/officeDocument/2006/relationships/image" Target="../media/image10.svg"/></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2.jpeg"/><Relationship Id="rId1" Type="http://schemas.openxmlformats.org/officeDocument/2006/relationships/slideLayout" Target="../slideLayouts/slideLayout4.xml"/><Relationship Id="rId4" Type="http://schemas.openxmlformats.org/officeDocument/2006/relationships/image" Target="../media/image10.svg"/></Relationships>
</file>

<file path=ppt/slides/_rels/slide41.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04.jpeg"/></Relationships>
</file>

<file path=ppt/slides/_rels/slide42.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8" Type="http://schemas.openxmlformats.org/officeDocument/2006/relationships/image" Target="../media/image212.svg"/><Relationship Id="rId3" Type="http://schemas.openxmlformats.org/officeDocument/2006/relationships/image" Target="../media/image208.png"/><Relationship Id="rId7" Type="http://schemas.openxmlformats.org/officeDocument/2006/relationships/image" Target="../media/image211.png"/><Relationship Id="rId2" Type="http://schemas.openxmlformats.org/officeDocument/2006/relationships/image" Target="../media/image207.jpg"/><Relationship Id="rId1" Type="http://schemas.openxmlformats.org/officeDocument/2006/relationships/slideLayout" Target="../slideLayouts/slideLayout4.xml"/><Relationship Id="rId6" Type="http://schemas.openxmlformats.org/officeDocument/2006/relationships/image" Target="../media/image210.svg"/><Relationship Id="rId5" Type="http://schemas.openxmlformats.org/officeDocument/2006/relationships/image" Target="../media/image209.png"/><Relationship Id="rId4" Type="http://schemas.openxmlformats.org/officeDocument/2006/relationships/image" Target="../media/image87.svg"/></Relationships>
</file>

<file path=ppt/slides/_rels/slide45.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18" Type="http://schemas.openxmlformats.org/officeDocument/2006/relationships/image" Target="../media/image32.png"/><Relationship Id="rId3" Type="http://schemas.openxmlformats.org/officeDocument/2006/relationships/image" Target="../media/image17.jpe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1.svg"/><Relationship Id="rId2" Type="http://schemas.openxmlformats.org/officeDocument/2006/relationships/notesSlide" Target="../notesSlides/notesSlide4.xml"/><Relationship Id="rId16" Type="http://schemas.openxmlformats.org/officeDocument/2006/relationships/image" Target="../media/image30.png"/><Relationship Id="rId1" Type="http://schemas.openxmlformats.org/officeDocument/2006/relationships/slideLayout" Target="../slideLayouts/slideLayout4.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1.png"/><Relationship Id="rId7"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7.svg"/><Relationship Id="rId4" Type="http://schemas.openxmlformats.org/officeDocument/2006/relationships/image" Target="../media/image10.svg"/><Relationship Id="rId9"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1.png"/><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image" Target="../media/image38.jpeg"/></Relationships>
</file>

<file path=ppt/slides/_rels/slide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 name="Prostokąt 9">
            <a:extLst>
              <a:ext uri="{FF2B5EF4-FFF2-40B4-BE49-F238E27FC236}">
                <a16:creationId xmlns:a16="http://schemas.microsoft.com/office/drawing/2014/main" id="{FBA34635-1B56-4E19-80E9-192549085E20}"/>
              </a:ext>
            </a:extLst>
          </p:cNvPr>
          <p:cNvSpPr/>
          <p:nvPr/>
        </p:nvSpPr>
        <p:spPr>
          <a:xfrm>
            <a:off x="0" y="0"/>
            <a:ext cx="393576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5" name="Obraz 4">
            <a:extLst>
              <a:ext uri="{FF2B5EF4-FFF2-40B4-BE49-F238E27FC236}">
                <a16:creationId xmlns:a16="http://schemas.microsoft.com/office/drawing/2014/main" id="{4E3B728F-B6FE-46FE-8000-11D5DB94AB5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2478" r="6423"/>
          <a:stretch/>
        </p:blipFill>
        <p:spPr>
          <a:xfrm>
            <a:off x="1127448" y="1124744"/>
            <a:ext cx="4782995" cy="4485213"/>
          </a:xfrm>
          <a:prstGeom prst="rect">
            <a:avLst/>
          </a:prstGeom>
        </p:spPr>
      </p:pic>
      <p:sp>
        <p:nvSpPr>
          <p:cNvPr id="12" name="Tytuł 2">
            <a:extLst>
              <a:ext uri="{FF2B5EF4-FFF2-40B4-BE49-F238E27FC236}">
                <a16:creationId xmlns:a16="http://schemas.microsoft.com/office/drawing/2014/main" id="{A834B215-7366-4B27-AB88-C06ED7573533}"/>
              </a:ext>
            </a:extLst>
          </p:cNvPr>
          <p:cNvSpPr txBox="1">
            <a:spLocks/>
          </p:cNvSpPr>
          <p:nvPr/>
        </p:nvSpPr>
        <p:spPr>
          <a:xfrm>
            <a:off x="6577393" y="3573016"/>
            <a:ext cx="5063223" cy="1130097"/>
          </a:xfrm>
          <a:prstGeom prst="rect">
            <a:avLst/>
          </a:prstGeom>
        </p:spPr>
        <p:txBody>
          <a:bodyPr vert="horz" lIns="0" tIns="0" rIns="0" bIns="0" rtlCol="0" anchor="ctr">
            <a:noAutofit/>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sz="4000" b="1" dirty="0"/>
              <a:t>Wrocław University</a:t>
            </a:r>
            <a:br>
              <a:rPr lang="en-US" sz="4000" b="1" dirty="0"/>
            </a:br>
            <a:r>
              <a:rPr lang="en-US" sz="4000" b="1" dirty="0"/>
              <a:t>of Environmental and Life Sciences</a:t>
            </a:r>
          </a:p>
        </p:txBody>
      </p:sp>
      <p:sp>
        <p:nvSpPr>
          <p:cNvPr id="13" name="Tytuł 2">
            <a:extLst>
              <a:ext uri="{FF2B5EF4-FFF2-40B4-BE49-F238E27FC236}">
                <a16:creationId xmlns:a16="http://schemas.microsoft.com/office/drawing/2014/main" id="{8C0B93C0-7FE1-4FD5-AD17-EF705095E466}"/>
              </a:ext>
            </a:extLst>
          </p:cNvPr>
          <p:cNvSpPr txBox="1">
            <a:spLocks/>
          </p:cNvSpPr>
          <p:nvPr/>
        </p:nvSpPr>
        <p:spPr>
          <a:xfrm>
            <a:off x="6575343" y="5085184"/>
            <a:ext cx="2952328" cy="698049"/>
          </a:xfrm>
          <a:prstGeom prst="rect">
            <a:avLst/>
          </a:prstGeom>
        </p:spPr>
        <p:txBody>
          <a:bodyPr vert="horz" lIns="0" tIns="0" rIns="0" bIns="0" rtlCol="0" anchor="ctr">
            <a:noAutofit/>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pl-PL" sz="2000" spc="100" dirty="0" err="1">
                <a:solidFill>
                  <a:srgbClr val="132319"/>
                </a:solidFill>
              </a:rPr>
              <a:t>It’s</a:t>
            </a:r>
            <a:r>
              <a:rPr lang="pl-PL" sz="2000" spc="100" dirty="0">
                <a:solidFill>
                  <a:srgbClr val="132319"/>
                </a:solidFill>
              </a:rPr>
              <a:t> in </a:t>
            </a:r>
            <a:r>
              <a:rPr lang="pl-PL" sz="2000" spc="100" dirty="0" err="1">
                <a:solidFill>
                  <a:srgbClr val="132319"/>
                </a:solidFill>
              </a:rPr>
              <a:t>our</a:t>
            </a:r>
            <a:r>
              <a:rPr lang="pl-PL" sz="2000" spc="100" dirty="0">
                <a:solidFill>
                  <a:srgbClr val="132319"/>
                </a:solidFill>
              </a:rPr>
              <a:t> </a:t>
            </a:r>
            <a:r>
              <a:rPr lang="pl-PL" sz="2000" spc="100" dirty="0" err="1">
                <a:solidFill>
                  <a:srgbClr val="132319"/>
                </a:solidFill>
              </a:rPr>
              <a:t>nature</a:t>
            </a:r>
            <a:endParaRPr lang="pl-PL" sz="2000" spc="100" dirty="0">
              <a:solidFill>
                <a:srgbClr val="132319"/>
              </a:solidFill>
            </a:endParaRPr>
          </a:p>
        </p:txBody>
      </p:sp>
      <p:sp>
        <p:nvSpPr>
          <p:cNvPr id="14" name="Tytuł 2">
            <a:extLst>
              <a:ext uri="{FF2B5EF4-FFF2-40B4-BE49-F238E27FC236}">
                <a16:creationId xmlns:a16="http://schemas.microsoft.com/office/drawing/2014/main" id="{61D41363-F27E-41D3-B9D5-457C78CF74D6}"/>
              </a:ext>
            </a:extLst>
          </p:cNvPr>
          <p:cNvSpPr txBox="1">
            <a:spLocks/>
          </p:cNvSpPr>
          <p:nvPr/>
        </p:nvSpPr>
        <p:spPr>
          <a:xfrm>
            <a:off x="1127448" y="5783233"/>
            <a:ext cx="2952328" cy="698049"/>
          </a:xfrm>
          <a:prstGeom prst="rect">
            <a:avLst/>
          </a:prstGeom>
        </p:spPr>
        <p:txBody>
          <a:bodyPr vert="horz" lIns="0" tIns="0" rIns="0" bIns="0" rtlCol="0" anchor="ctr">
            <a:noAutofit/>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pl-PL" sz="1600" spc="200" dirty="0">
                <a:solidFill>
                  <a:schemeClr val="bg1"/>
                </a:solidFill>
              </a:rPr>
              <a:t>WWW.UPWR.EDU.PL/EN</a:t>
            </a:r>
          </a:p>
        </p:txBody>
      </p:sp>
      <p:pic>
        <p:nvPicPr>
          <p:cNvPr id="15" name="Obraz 14">
            <a:extLst>
              <a:ext uri="{FF2B5EF4-FFF2-40B4-BE49-F238E27FC236}">
                <a16:creationId xmlns:a16="http://schemas.microsoft.com/office/drawing/2014/main" id="{23FB9472-6AA5-42E8-BF66-0ADA5373679F}"/>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t="438" r="25608" b="1503"/>
          <a:stretch/>
        </p:blipFill>
        <p:spPr>
          <a:xfrm>
            <a:off x="1127449" y="1122130"/>
            <a:ext cx="4782994" cy="4487827"/>
          </a:xfrm>
          <a:prstGeom prst="rect">
            <a:avLst/>
          </a:prstGeom>
        </p:spPr>
      </p:pic>
    </p:spTree>
    <p:extLst>
      <p:ext uri="{BB962C8B-B14F-4D97-AF65-F5344CB8AC3E}">
        <p14:creationId xmlns:p14="http://schemas.microsoft.com/office/powerpoint/2010/main" val="1611799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ostokąt 6">
            <a:extLst>
              <a:ext uri="{FF2B5EF4-FFF2-40B4-BE49-F238E27FC236}">
                <a16:creationId xmlns:a16="http://schemas.microsoft.com/office/drawing/2014/main" id="{B00CB076-2DF5-4625-B018-783F9397C1B0}"/>
              </a:ext>
            </a:extLst>
          </p:cNvPr>
          <p:cNvSpPr/>
          <p:nvPr/>
        </p:nvSpPr>
        <p:spPr>
          <a:xfrm rot="5400000">
            <a:off x="7329881" y="1685247"/>
            <a:ext cx="3024336" cy="49276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 name="Tytuł 2">
            <a:extLst>
              <a:ext uri="{FF2B5EF4-FFF2-40B4-BE49-F238E27FC236}">
                <a16:creationId xmlns:a16="http://schemas.microsoft.com/office/drawing/2014/main" id="{A169EB7B-BCA3-4B61-9A1F-B3D5FA89021B}"/>
              </a:ext>
            </a:extLst>
          </p:cNvPr>
          <p:cNvSpPr txBox="1">
            <a:spLocks/>
          </p:cNvSpPr>
          <p:nvPr/>
        </p:nvSpPr>
        <p:spPr>
          <a:xfrm>
            <a:off x="6378216" y="1196752"/>
            <a:ext cx="4351602" cy="838960"/>
          </a:xfrm>
          <a:prstGeom prst="rect">
            <a:avLst/>
          </a:prstGeom>
        </p:spPr>
        <p:txBody>
          <a:bodyPr vert="horz" lIns="0" tIns="0" rIns="0" bIns="0" rtlCol="0" anchor="ctr">
            <a:noAutofit/>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lvl="0">
              <a:spcBef>
                <a:spcPts val="0"/>
              </a:spcBef>
              <a:spcAft>
                <a:spcPts val="0"/>
              </a:spcAft>
            </a:pPr>
            <a:r>
              <a:rPr lang="en-US" sz="2800" b="1" dirty="0">
                <a:solidFill>
                  <a:srgbClr val="132319"/>
                </a:solidFill>
                <a:ea typeface="Quattrocento Sans"/>
                <a:cs typeface="Quattrocento Sans"/>
                <a:sym typeface="Quattrocento Sans"/>
              </a:rPr>
              <a:t>Three pillars of scientific excellence</a:t>
            </a:r>
            <a:endParaRPr lang="en-US" sz="2800" dirty="0"/>
          </a:p>
        </p:txBody>
      </p:sp>
      <p:sp>
        <p:nvSpPr>
          <p:cNvPr id="16" name="Tytuł 2">
            <a:extLst>
              <a:ext uri="{FF2B5EF4-FFF2-40B4-BE49-F238E27FC236}">
                <a16:creationId xmlns:a16="http://schemas.microsoft.com/office/drawing/2014/main" id="{9F817B02-3E20-4C88-BAC3-A2E109E8E828}"/>
              </a:ext>
            </a:extLst>
          </p:cNvPr>
          <p:cNvSpPr txBox="1">
            <a:spLocks/>
          </p:cNvSpPr>
          <p:nvPr/>
        </p:nvSpPr>
        <p:spPr>
          <a:xfrm>
            <a:off x="2258378" y="1626758"/>
            <a:ext cx="3748037" cy="698049"/>
          </a:xfrm>
          <a:prstGeom prst="rect">
            <a:avLst/>
          </a:prstGeom>
        </p:spPr>
        <p:txBody>
          <a:bodyPr vert="horz" lIns="0" tIns="0" rIns="0" bIns="0" rtlCol="0" anchor="ctr">
            <a:noAutofit/>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sz="2000" dirty="0">
                <a:solidFill>
                  <a:srgbClr val="132319"/>
                </a:solidFill>
              </a:rPr>
              <a:t>Strengthening </a:t>
            </a:r>
            <a:r>
              <a:rPr lang="en-US" sz="2000" b="1" dirty="0">
                <a:solidFill>
                  <a:srgbClr val="132319"/>
                </a:solidFill>
              </a:rPr>
              <a:t>international relations</a:t>
            </a:r>
            <a:r>
              <a:rPr lang="en-US" sz="2000" dirty="0">
                <a:solidFill>
                  <a:srgbClr val="132319"/>
                </a:solidFill>
              </a:rPr>
              <a:t> and increasing the </a:t>
            </a:r>
            <a:r>
              <a:rPr lang="en-US" sz="2000" b="1" dirty="0">
                <a:solidFill>
                  <a:srgbClr val="132319"/>
                </a:solidFill>
              </a:rPr>
              <a:t>Leading Research Groups’ </a:t>
            </a:r>
            <a:r>
              <a:rPr lang="en-US" sz="2000" dirty="0">
                <a:solidFill>
                  <a:srgbClr val="132319"/>
                </a:solidFill>
              </a:rPr>
              <a:t>influence</a:t>
            </a:r>
          </a:p>
        </p:txBody>
      </p:sp>
      <p:sp>
        <p:nvSpPr>
          <p:cNvPr id="19" name="Prostokąt 18">
            <a:extLst>
              <a:ext uri="{FF2B5EF4-FFF2-40B4-BE49-F238E27FC236}">
                <a16:creationId xmlns:a16="http://schemas.microsoft.com/office/drawing/2014/main" id="{FEA73855-A2BF-423C-90F6-4646ECEB60B6}"/>
              </a:ext>
            </a:extLst>
          </p:cNvPr>
          <p:cNvSpPr/>
          <p:nvPr/>
        </p:nvSpPr>
        <p:spPr>
          <a:xfrm rot="5400000">
            <a:off x="1039120" y="1285108"/>
            <a:ext cx="838958" cy="8487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7" name="Tytuł 2">
            <a:extLst>
              <a:ext uri="{FF2B5EF4-FFF2-40B4-BE49-F238E27FC236}">
                <a16:creationId xmlns:a16="http://schemas.microsoft.com/office/drawing/2014/main" id="{7B81DFEB-B5F8-4CB0-BF4F-80A3BC7E8503}"/>
              </a:ext>
            </a:extLst>
          </p:cNvPr>
          <p:cNvSpPr txBox="1">
            <a:spLocks/>
          </p:cNvSpPr>
          <p:nvPr/>
        </p:nvSpPr>
        <p:spPr>
          <a:xfrm>
            <a:off x="2258378" y="3327105"/>
            <a:ext cx="3117541" cy="761839"/>
          </a:xfrm>
          <a:prstGeom prst="rect">
            <a:avLst/>
          </a:prstGeom>
        </p:spPr>
        <p:txBody>
          <a:bodyPr vert="horz" lIns="0" tIns="0" rIns="0" bIns="0" rtlCol="0" anchor="ctr">
            <a:noAutofit/>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sz="2000" dirty="0">
                <a:solidFill>
                  <a:srgbClr val="132319"/>
                </a:solidFill>
              </a:rPr>
              <a:t>Improving the </a:t>
            </a:r>
            <a:r>
              <a:rPr lang="en-US" sz="2000" b="1" dirty="0">
                <a:solidFill>
                  <a:srgbClr val="132319"/>
                </a:solidFill>
              </a:rPr>
              <a:t>quality of education</a:t>
            </a:r>
            <a:r>
              <a:rPr lang="en-US" sz="2000" dirty="0">
                <a:solidFill>
                  <a:srgbClr val="132319"/>
                </a:solidFill>
              </a:rPr>
              <a:t> and professional development</a:t>
            </a:r>
          </a:p>
        </p:txBody>
      </p:sp>
      <p:sp>
        <p:nvSpPr>
          <p:cNvPr id="28" name="Prostokąt 27">
            <a:extLst>
              <a:ext uri="{FF2B5EF4-FFF2-40B4-BE49-F238E27FC236}">
                <a16:creationId xmlns:a16="http://schemas.microsoft.com/office/drawing/2014/main" id="{A209D576-BD0C-493F-90FB-9C0D2870D36D}"/>
              </a:ext>
            </a:extLst>
          </p:cNvPr>
          <p:cNvSpPr/>
          <p:nvPr/>
        </p:nvSpPr>
        <p:spPr>
          <a:xfrm rot="5400000">
            <a:off x="1039120" y="3315565"/>
            <a:ext cx="838958" cy="8487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2" name="Prostokąt 31">
            <a:extLst>
              <a:ext uri="{FF2B5EF4-FFF2-40B4-BE49-F238E27FC236}">
                <a16:creationId xmlns:a16="http://schemas.microsoft.com/office/drawing/2014/main" id="{F9A05689-EF13-4C61-910F-B8DFC4B520FC}"/>
              </a:ext>
            </a:extLst>
          </p:cNvPr>
          <p:cNvSpPr/>
          <p:nvPr/>
        </p:nvSpPr>
        <p:spPr>
          <a:xfrm rot="5400000">
            <a:off x="1042743" y="4813551"/>
            <a:ext cx="838958" cy="8487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5" name="Tytuł 2">
            <a:extLst>
              <a:ext uri="{FF2B5EF4-FFF2-40B4-BE49-F238E27FC236}">
                <a16:creationId xmlns:a16="http://schemas.microsoft.com/office/drawing/2014/main" id="{42C82985-D43F-43FB-8FAC-FFACDE2360CA}"/>
              </a:ext>
            </a:extLst>
          </p:cNvPr>
          <p:cNvSpPr txBox="1">
            <a:spLocks/>
          </p:cNvSpPr>
          <p:nvPr/>
        </p:nvSpPr>
        <p:spPr>
          <a:xfrm>
            <a:off x="6973795" y="3389944"/>
            <a:ext cx="3630934" cy="2190322"/>
          </a:xfrm>
          <a:prstGeom prst="rect">
            <a:avLst/>
          </a:prstGeom>
        </p:spPr>
        <p:txBody>
          <a:bodyPr vert="horz" lIns="0" tIns="0" rIns="0" bIns="0" rtlCol="0" anchor="t">
            <a:noAutofit/>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285750" indent="-285750">
              <a:spcAft>
                <a:spcPts val="1200"/>
              </a:spcAft>
              <a:buFont typeface="Arial" panose="020B0604020202020204" pitchFamily="34" charset="0"/>
              <a:buChar char="•"/>
            </a:pPr>
            <a:r>
              <a:rPr lang="en-US" sz="1800" dirty="0">
                <a:solidFill>
                  <a:schemeClr val="bg1"/>
                </a:solidFill>
              </a:rPr>
              <a:t>increasing the level of scientific activity and the quality of education</a:t>
            </a:r>
          </a:p>
          <a:p>
            <a:pPr marL="285750" indent="-285750">
              <a:spcAft>
                <a:spcPts val="1200"/>
              </a:spcAft>
              <a:buFont typeface="Arial" panose="020B0604020202020204" pitchFamily="34" charset="0"/>
              <a:buChar char="•"/>
            </a:pPr>
            <a:r>
              <a:rPr lang="en-US" sz="1800" dirty="0">
                <a:solidFill>
                  <a:schemeClr val="bg1"/>
                </a:solidFill>
              </a:rPr>
              <a:t>increasing the international importance of the university</a:t>
            </a:r>
          </a:p>
        </p:txBody>
      </p:sp>
      <p:pic>
        <p:nvPicPr>
          <p:cNvPr id="4" name="Grafika 3" descr="Głowa z kołami zębatymi">
            <a:extLst>
              <a:ext uri="{FF2B5EF4-FFF2-40B4-BE49-F238E27FC236}">
                <a16:creationId xmlns:a16="http://schemas.microsoft.com/office/drawing/2014/main" id="{7ABFDA6A-9C38-474B-82CA-19422B9F16CA}"/>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2278" y="3492694"/>
            <a:ext cx="532641" cy="532641"/>
          </a:xfrm>
          <a:prstGeom prst="rect">
            <a:avLst/>
          </a:prstGeom>
        </p:spPr>
      </p:pic>
      <p:pic>
        <p:nvPicPr>
          <p:cNvPr id="8" name="Grafika 7" descr="Uścisk dłoni">
            <a:extLst>
              <a:ext uri="{FF2B5EF4-FFF2-40B4-BE49-F238E27FC236}">
                <a16:creationId xmlns:a16="http://schemas.microsoft.com/office/drawing/2014/main" id="{15E8232F-7A2C-4BA1-BFB7-1F512CAC59FB}"/>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12653" y="1368036"/>
            <a:ext cx="690677" cy="690677"/>
          </a:xfrm>
          <a:prstGeom prst="rect">
            <a:avLst/>
          </a:prstGeom>
        </p:spPr>
      </p:pic>
      <p:pic>
        <p:nvPicPr>
          <p:cNvPr id="13" name="Grafika 12" descr="Bank">
            <a:extLst>
              <a:ext uri="{FF2B5EF4-FFF2-40B4-BE49-F238E27FC236}">
                <a16:creationId xmlns:a16="http://schemas.microsoft.com/office/drawing/2014/main" id="{873BA06A-2F56-4D65-AE4C-FA884FF1AAD3}"/>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91672" y="4935478"/>
            <a:ext cx="532641" cy="532641"/>
          </a:xfrm>
          <a:prstGeom prst="rect">
            <a:avLst/>
          </a:prstGeom>
        </p:spPr>
      </p:pic>
      <p:sp>
        <p:nvSpPr>
          <p:cNvPr id="18" name="Tytuł 2">
            <a:extLst>
              <a:ext uri="{FF2B5EF4-FFF2-40B4-BE49-F238E27FC236}">
                <a16:creationId xmlns:a16="http://schemas.microsoft.com/office/drawing/2014/main" id="{6A3F7F75-FC35-4922-A61C-2E0C56FECBF5}"/>
              </a:ext>
            </a:extLst>
          </p:cNvPr>
          <p:cNvSpPr txBox="1">
            <a:spLocks/>
          </p:cNvSpPr>
          <p:nvPr/>
        </p:nvSpPr>
        <p:spPr>
          <a:xfrm>
            <a:off x="2258379" y="4818427"/>
            <a:ext cx="3270894" cy="761839"/>
          </a:xfrm>
          <a:prstGeom prst="rect">
            <a:avLst/>
          </a:prstGeom>
        </p:spPr>
        <p:txBody>
          <a:bodyPr vert="horz" lIns="0" tIns="0" rIns="0" bIns="0" rtlCol="0" anchor="ctr">
            <a:noAutofit/>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sz="2000" dirty="0">
                <a:solidFill>
                  <a:srgbClr val="132319"/>
                </a:solidFill>
              </a:rPr>
              <a:t>Increasing </a:t>
            </a:r>
            <a:r>
              <a:rPr lang="en-US" sz="2000" b="1" dirty="0">
                <a:solidFill>
                  <a:srgbClr val="132319"/>
                </a:solidFill>
              </a:rPr>
              <a:t>the operational excellence</a:t>
            </a:r>
            <a:r>
              <a:rPr lang="en-US" sz="2000" dirty="0">
                <a:solidFill>
                  <a:srgbClr val="132319"/>
                </a:solidFill>
              </a:rPr>
              <a:t> of the university’s administration</a:t>
            </a:r>
          </a:p>
        </p:txBody>
      </p:sp>
    </p:spTree>
    <p:extLst>
      <p:ext uri="{BB962C8B-B14F-4D97-AF65-F5344CB8AC3E}">
        <p14:creationId xmlns:p14="http://schemas.microsoft.com/office/powerpoint/2010/main" val="904934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1BFE6FD6-27B2-406E-9413-FC5B0A70D820}"/>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r="43798"/>
          <a:stretch/>
        </p:blipFill>
        <p:spPr>
          <a:xfrm>
            <a:off x="698281" y="-7194"/>
            <a:ext cx="5144528" cy="6865193"/>
          </a:xfrm>
          <a:prstGeom prst="rect">
            <a:avLst/>
          </a:prstGeom>
        </p:spPr>
      </p:pic>
      <p:sp>
        <p:nvSpPr>
          <p:cNvPr id="9" name="Tytuł 2">
            <a:extLst>
              <a:ext uri="{FF2B5EF4-FFF2-40B4-BE49-F238E27FC236}">
                <a16:creationId xmlns:a16="http://schemas.microsoft.com/office/drawing/2014/main" id="{33B09D31-62AF-4677-AFAF-669CEDCE93A5}"/>
              </a:ext>
            </a:extLst>
          </p:cNvPr>
          <p:cNvSpPr txBox="1">
            <a:spLocks/>
          </p:cNvSpPr>
          <p:nvPr/>
        </p:nvSpPr>
        <p:spPr>
          <a:xfrm>
            <a:off x="6808711" y="3922573"/>
            <a:ext cx="2439523" cy="698049"/>
          </a:xfrm>
          <a:prstGeom prst="rect">
            <a:avLst/>
          </a:prstGeom>
        </p:spPr>
        <p:txBody>
          <a:bodyPr vert="horz" lIns="0" tIns="0" rIns="0" bIns="0" rtlCol="0" anchor="ctr">
            <a:noAutofit/>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r"/>
            <a:r>
              <a:rPr lang="pl-PL" sz="1600" spc="100" dirty="0">
                <a:solidFill>
                  <a:schemeClr val="bg1"/>
                </a:solidFill>
              </a:rPr>
              <a:t>LOREM IPSUM</a:t>
            </a:r>
          </a:p>
        </p:txBody>
      </p:sp>
      <p:sp>
        <p:nvSpPr>
          <p:cNvPr id="7" name="Prostokąt 6">
            <a:extLst>
              <a:ext uri="{FF2B5EF4-FFF2-40B4-BE49-F238E27FC236}">
                <a16:creationId xmlns:a16="http://schemas.microsoft.com/office/drawing/2014/main" id="{B00CB076-2DF5-4625-B018-783F9397C1B0}"/>
              </a:ext>
            </a:extLst>
          </p:cNvPr>
          <p:cNvSpPr/>
          <p:nvPr/>
        </p:nvSpPr>
        <p:spPr>
          <a:xfrm rot="5400000">
            <a:off x="5725068" y="-376530"/>
            <a:ext cx="3312366" cy="77550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Tytuł 2">
            <a:extLst>
              <a:ext uri="{FF2B5EF4-FFF2-40B4-BE49-F238E27FC236}">
                <a16:creationId xmlns:a16="http://schemas.microsoft.com/office/drawing/2014/main" id="{10B34966-27AE-4FA2-A72A-C344719DB952}"/>
              </a:ext>
            </a:extLst>
          </p:cNvPr>
          <p:cNvSpPr txBox="1">
            <a:spLocks/>
          </p:cNvSpPr>
          <p:nvPr/>
        </p:nvSpPr>
        <p:spPr>
          <a:xfrm>
            <a:off x="4489229" y="3833085"/>
            <a:ext cx="1392936" cy="698049"/>
          </a:xfrm>
          <a:prstGeom prst="rect">
            <a:avLst/>
          </a:prstGeom>
        </p:spPr>
        <p:txBody>
          <a:bodyPr vert="horz" lIns="0" tIns="0" rIns="0" bIns="0" rtlCol="0" anchor="ctr">
            <a:noAutofit/>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ctr"/>
            <a:r>
              <a:rPr lang="pl-PL" sz="1400" spc="100" dirty="0">
                <a:solidFill>
                  <a:schemeClr val="bg1"/>
                </a:solidFill>
              </a:rPr>
              <a:t>VETERINARY SCIENCE</a:t>
            </a:r>
          </a:p>
          <a:p>
            <a:pPr algn="ctr"/>
            <a:endParaRPr lang="pl-PL" sz="1400" spc="100" dirty="0">
              <a:solidFill>
                <a:schemeClr val="bg1"/>
              </a:solidFill>
            </a:endParaRPr>
          </a:p>
        </p:txBody>
      </p:sp>
      <p:sp>
        <p:nvSpPr>
          <p:cNvPr id="10" name="Tytuł 2">
            <a:extLst>
              <a:ext uri="{FF2B5EF4-FFF2-40B4-BE49-F238E27FC236}">
                <a16:creationId xmlns:a16="http://schemas.microsoft.com/office/drawing/2014/main" id="{3F9EABAB-9567-492C-B74A-25B0EC5737F8}"/>
              </a:ext>
            </a:extLst>
          </p:cNvPr>
          <p:cNvSpPr txBox="1">
            <a:spLocks/>
          </p:cNvSpPr>
          <p:nvPr/>
        </p:nvSpPr>
        <p:spPr>
          <a:xfrm>
            <a:off x="6667477" y="3833085"/>
            <a:ext cx="1497012" cy="381542"/>
          </a:xfrm>
          <a:prstGeom prst="rect">
            <a:avLst/>
          </a:prstGeom>
        </p:spPr>
        <p:txBody>
          <a:bodyPr vert="horz" lIns="0" tIns="0" rIns="0" bIns="0" rtlCol="0" anchor="ctr">
            <a:noAutofit/>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ctr"/>
            <a:r>
              <a:rPr lang="pl-PL" sz="1400" spc="100" dirty="0">
                <a:solidFill>
                  <a:schemeClr val="bg1"/>
                </a:solidFill>
              </a:rPr>
              <a:t>FOOD SCIENCE</a:t>
            </a:r>
          </a:p>
        </p:txBody>
      </p:sp>
      <p:sp>
        <p:nvSpPr>
          <p:cNvPr id="11" name="Tytuł 2">
            <a:extLst>
              <a:ext uri="{FF2B5EF4-FFF2-40B4-BE49-F238E27FC236}">
                <a16:creationId xmlns:a16="http://schemas.microsoft.com/office/drawing/2014/main" id="{10D57736-362C-4E1D-9DDE-731A8D01C24F}"/>
              </a:ext>
            </a:extLst>
          </p:cNvPr>
          <p:cNvSpPr txBox="1">
            <a:spLocks/>
          </p:cNvSpPr>
          <p:nvPr/>
        </p:nvSpPr>
        <p:spPr>
          <a:xfrm>
            <a:off x="9015299" y="3906172"/>
            <a:ext cx="1497012" cy="381541"/>
          </a:xfrm>
          <a:prstGeom prst="rect">
            <a:avLst/>
          </a:prstGeom>
        </p:spPr>
        <p:txBody>
          <a:bodyPr vert="horz" lIns="0" tIns="0" rIns="0" bIns="0" rtlCol="0" anchor="ctr">
            <a:noAutofit/>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lvl="0" algn="ctr">
              <a:spcBef>
                <a:spcPts val="0"/>
              </a:spcBef>
              <a:spcAft>
                <a:spcPts val="0"/>
              </a:spcAft>
            </a:pPr>
            <a:r>
              <a:rPr lang="pl-PL" sz="1400" dirty="0">
                <a:solidFill>
                  <a:schemeClr val="lt1"/>
                </a:solidFill>
                <a:ea typeface="Quattrocento Sans"/>
                <a:cs typeface="Quattrocento Sans"/>
                <a:sym typeface="Quattrocento Sans"/>
              </a:rPr>
              <a:t>ENVIRONMENTAL SCIENCE</a:t>
            </a:r>
            <a:endParaRPr lang="pl-PL" dirty="0"/>
          </a:p>
        </p:txBody>
      </p:sp>
      <p:pic>
        <p:nvPicPr>
          <p:cNvPr id="12" name="Grafika 11" descr="Odciski łap">
            <a:extLst>
              <a:ext uri="{FF2B5EF4-FFF2-40B4-BE49-F238E27FC236}">
                <a16:creationId xmlns:a16="http://schemas.microsoft.com/office/drawing/2014/main" id="{8A48C52D-6E90-44EB-9112-562A46E6CEC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62652" y="3186093"/>
            <a:ext cx="613683" cy="613683"/>
          </a:xfrm>
          <a:prstGeom prst="rect">
            <a:avLst/>
          </a:prstGeom>
        </p:spPr>
      </p:pic>
      <p:pic>
        <p:nvPicPr>
          <p:cNvPr id="13" name="Grafika 12" descr="Kula ziemska — Afryka i Europa">
            <a:extLst>
              <a:ext uri="{FF2B5EF4-FFF2-40B4-BE49-F238E27FC236}">
                <a16:creationId xmlns:a16="http://schemas.microsoft.com/office/drawing/2014/main" id="{8CAD7595-6231-4AEF-A947-AB8B9491F11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457280" y="3186093"/>
            <a:ext cx="613683" cy="613683"/>
          </a:xfrm>
          <a:prstGeom prst="rect">
            <a:avLst/>
          </a:prstGeom>
        </p:spPr>
      </p:pic>
      <p:pic>
        <p:nvPicPr>
          <p:cNvPr id="14" name="Grafika 13" descr="Widelec i nóż">
            <a:extLst>
              <a:ext uri="{FF2B5EF4-FFF2-40B4-BE49-F238E27FC236}">
                <a16:creationId xmlns:a16="http://schemas.microsoft.com/office/drawing/2014/main" id="{C1567CFB-7B49-4196-B1C8-2E94E354EC6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109142" y="3186092"/>
            <a:ext cx="613683" cy="613683"/>
          </a:xfrm>
          <a:prstGeom prst="rect">
            <a:avLst/>
          </a:prstGeom>
        </p:spPr>
      </p:pic>
      <p:sp>
        <p:nvSpPr>
          <p:cNvPr id="15" name="Tytuł 2">
            <a:extLst>
              <a:ext uri="{FF2B5EF4-FFF2-40B4-BE49-F238E27FC236}">
                <a16:creationId xmlns:a16="http://schemas.microsoft.com/office/drawing/2014/main" id="{B10CC532-288B-4446-8B0A-10CA343A7069}"/>
              </a:ext>
            </a:extLst>
          </p:cNvPr>
          <p:cNvSpPr txBox="1">
            <a:spLocks/>
          </p:cNvSpPr>
          <p:nvPr/>
        </p:nvSpPr>
        <p:spPr>
          <a:xfrm>
            <a:off x="4846234" y="2152258"/>
            <a:ext cx="5076483" cy="698049"/>
          </a:xfrm>
          <a:prstGeom prst="rect">
            <a:avLst/>
          </a:prstGeom>
        </p:spPr>
        <p:txBody>
          <a:bodyPr vert="horz" lIns="0" tIns="0" rIns="0" bIns="0" rtlCol="0" anchor="ctr">
            <a:noAutofit/>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ctr"/>
            <a:r>
              <a:rPr lang="pl-PL" sz="2000" b="1" spc="100" dirty="0">
                <a:solidFill>
                  <a:schemeClr val="bg1"/>
                </a:solidFill>
              </a:rPr>
              <a:t>PRIORITY RESEARCH AREAS</a:t>
            </a:r>
          </a:p>
        </p:txBody>
      </p:sp>
    </p:spTree>
    <p:extLst>
      <p:ext uri="{BB962C8B-B14F-4D97-AF65-F5344CB8AC3E}">
        <p14:creationId xmlns:p14="http://schemas.microsoft.com/office/powerpoint/2010/main" val="4010221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rostokąt 15">
            <a:extLst>
              <a:ext uri="{FF2B5EF4-FFF2-40B4-BE49-F238E27FC236}">
                <a16:creationId xmlns:a16="http://schemas.microsoft.com/office/drawing/2014/main" id="{2A7531AE-80CC-4C17-B6CC-B46DAA33BE5C}"/>
              </a:ext>
            </a:extLst>
          </p:cNvPr>
          <p:cNvSpPr/>
          <p:nvPr/>
        </p:nvSpPr>
        <p:spPr>
          <a:xfrm rot="5400000">
            <a:off x="4738902" y="3110354"/>
            <a:ext cx="2190322" cy="32844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24" name="Obraz 23">
            <a:extLst>
              <a:ext uri="{FF2B5EF4-FFF2-40B4-BE49-F238E27FC236}">
                <a16:creationId xmlns:a16="http://schemas.microsoft.com/office/drawing/2014/main" id="{18EA5E83-69A6-49AF-A022-BE8F23C856BB}"/>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l="1543" t="1079" r="6396" b="22664"/>
          <a:stretch/>
        </p:blipFill>
        <p:spPr>
          <a:xfrm>
            <a:off x="8327675" y="4444602"/>
            <a:ext cx="3333325" cy="1840730"/>
          </a:xfrm>
          <a:prstGeom prst="rect">
            <a:avLst/>
          </a:prstGeom>
        </p:spPr>
      </p:pic>
      <p:pic>
        <p:nvPicPr>
          <p:cNvPr id="4" name="Obraz 3">
            <a:extLst>
              <a:ext uri="{FF2B5EF4-FFF2-40B4-BE49-F238E27FC236}">
                <a16:creationId xmlns:a16="http://schemas.microsoft.com/office/drawing/2014/main" id="{B16FEB0D-EC4A-43C3-91D8-74828942C59F}"/>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t="3474" b="15667"/>
          <a:stretch/>
        </p:blipFill>
        <p:spPr>
          <a:xfrm>
            <a:off x="8324094" y="540012"/>
            <a:ext cx="3353233" cy="1835511"/>
          </a:xfrm>
          <a:prstGeom prst="rect">
            <a:avLst/>
          </a:prstGeom>
        </p:spPr>
      </p:pic>
      <p:pic>
        <p:nvPicPr>
          <p:cNvPr id="20" name="Obraz 19">
            <a:extLst>
              <a:ext uri="{FF2B5EF4-FFF2-40B4-BE49-F238E27FC236}">
                <a16:creationId xmlns:a16="http://schemas.microsoft.com/office/drawing/2014/main" id="{8781B89D-7A6B-42C5-B20C-2150A7E2967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6942"/>
          <a:stretch/>
        </p:blipFill>
        <p:spPr>
          <a:xfrm>
            <a:off x="8327674" y="2482494"/>
            <a:ext cx="3333326" cy="1855137"/>
          </a:xfrm>
          <a:prstGeom prst="rect">
            <a:avLst/>
          </a:prstGeom>
        </p:spPr>
      </p:pic>
      <p:sp>
        <p:nvSpPr>
          <p:cNvPr id="2" name="Prostokąt 1">
            <a:extLst>
              <a:ext uri="{FF2B5EF4-FFF2-40B4-BE49-F238E27FC236}">
                <a16:creationId xmlns:a16="http://schemas.microsoft.com/office/drawing/2014/main" id="{5A290E8D-1D24-4598-AA70-DE88E9B78E6C}"/>
              </a:ext>
            </a:extLst>
          </p:cNvPr>
          <p:cNvSpPr/>
          <p:nvPr/>
        </p:nvSpPr>
        <p:spPr>
          <a:xfrm rot="5400000">
            <a:off x="1270401" y="3110354"/>
            <a:ext cx="2190322" cy="32844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Tytuł 2">
            <a:extLst>
              <a:ext uri="{FF2B5EF4-FFF2-40B4-BE49-F238E27FC236}">
                <a16:creationId xmlns:a16="http://schemas.microsoft.com/office/drawing/2014/main" id="{26488D5A-E87E-4B55-8A83-2466695359C8}"/>
              </a:ext>
            </a:extLst>
          </p:cNvPr>
          <p:cNvSpPr txBox="1">
            <a:spLocks/>
          </p:cNvSpPr>
          <p:nvPr/>
        </p:nvSpPr>
        <p:spPr>
          <a:xfrm>
            <a:off x="939381" y="4466989"/>
            <a:ext cx="2413672" cy="626366"/>
          </a:xfrm>
          <a:prstGeom prst="rect">
            <a:avLst/>
          </a:prstGeom>
        </p:spPr>
        <p:txBody>
          <a:bodyPr vert="horz" lIns="0" tIns="0" rIns="0" bIns="0" rtlCol="0" anchor="ctr">
            <a:noAutofit/>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pl-PL" sz="3200" b="1" spc="100" dirty="0">
                <a:solidFill>
                  <a:schemeClr val="bg1"/>
                </a:solidFill>
              </a:rPr>
              <a:t>18</a:t>
            </a:r>
          </a:p>
        </p:txBody>
      </p:sp>
      <p:sp>
        <p:nvSpPr>
          <p:cNvPr id="9" name="Tytuł 2">
            <a:extLst>
              <a:ext uri="{FF2B5EF4-FFF2-40B4-BE49-F238E27FC236}">
                <a16:creationId xmlns:a16="http://schemas.microsoft.com/office/drawing/2014/main" id="{B3EE79B6-147D-4BA3-978E-68479EC233CD}"/>
              </a:ext>
            </a:extLst>
          </p:cNvPr>
          <p:cNvSpPr txBox="1">
            <a:spLocks/>
          </p:cNvSpPr>
          <p:nvPr/>
        </p:nvSpPr>
        <p:spPr>
          <a:xfrm>
            <a:off x="939381" y="5146214"/>
            <a:ext cx="2616250" cy="1398234"/>
          </a:xfrm>
          <a:prstGeom prst="rect">
            <a:avLst/>
          </a:prstGeom>
        </p:spPr>
        <p:txBody>
          <a:bodyPr vert="horz" lIns="0" tIns="0" rIns="0" bIns="0" rtlCol="0" anchor="t">
            <a:noAutofit/>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pl-PL" sz="1600" dirty="0" err="1">
                <a:solidFill>
                  <a:schemeClr val="bg1"/>
                </a:solidFill>
              </a:rPr>
              <a:t>Leading</a:t>
            </a:r>
            <a:r>
              <a:rPr lang="pl-PL" sz="1600" dirty="0">
                <a:solidFill>
                  <a:schemeClr val="bg1"/>
                </a:solidFill>
              </a:rPr>
              <a:t> </a:t>
            </a:r>
            <a:r>
              <a:rPr lang="pl-PL" sz="1600" dirty="0" err="1">
                <a:solidFill>
                  <a:schemeClr val="bg1"/>
                </a:solidFill>
              </a:rPr>
              <a:t>Research</a:t>
            </a:r>
            <a:r>
              <a:rPr lang="pl-PL" sz="1600" dirty="0">
                <a:solidFill>
                  <a:schemeClr val="bg1"/>
                </a:solidFill>
              </a:rPr>
              <a:t> </a:t>
            </a:r>
            <a:r>
              <a:rPr lang="pl-PL" sz="1600" dirty="0" err="1">
                <a:solidFill>
                  <a:schemeClr val="bg1"/>
                </a:solidFill>
              </a:rPr>
              <a:t>Groups</a:t>
            </a:r>
            <a:endParaRPr lang="pl-PL" sz="1600" dirty="0">
              <a:solidFill>
                <a:schemeClr val="bg1"/>
              </a:solidFill>
            </a:endParaRPr>
          </a:p>
        </p:txBody>
      </p:sp>
      <p:sp>
        <p:nvSpPr>
          <p:cNvPr id="12" name="Tytuł 2">
            <a:extLst>
              <a:ext uri="{FF2B5EF4-FFF2-40B4-BE49-F238E27FC236}">
                <a16:creationId xmlns:a16="http://schemas.microsoft.com/office/drawing/2014/main" id="{A1136C1F-158A-4F3E-8159-7771AA5C60D0}"/>
              </a:ext>
            </a:extLst>
          </p:cNvPr>
          <p:cNvSpPr txBox="1">
            <a:spLocks/>
          </p:cNvSpPr>
          <p:nvPr/>
        </p:nvSpPr>
        <p:spPr>
          <a:xfrm>
            <a:off x="4407038" y="4466989"/>
            <a:ext cx="2413672" cy="626366"/>
          </a:xfrm>
          <a:prstGeom prst="rect">
            <a:avLst/>
          </a:prstGeom>
        </p:spPr>
        <p:txBody>
          <a:bodyPr vert="horz" lIns="0" tIns="0" rIns="0" bIns="0" rtlCol="0" anchor="ctr">
            <a:noAutofit/>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pl-PL" sz="3200" b="1" spc="100" dirty="0">
                <a:solidFill>
                  <a:schemeClr val="bg1"/>
                </a:solidFill>
              </a:rPr>
              <a:t>170</a:t>
            </a:r>
          </a:p>
        </p:txBody>
      </p:sp>
      <p:sp>
        <p:nvSpPr>
          <p:cNvPr id="13" name="Tytuł 2">
            <a:extLst>
              <a:ext uri="{FF2B5EF4-FFF2-40B4-BE49-F238E27FC236}">
                <a16:creationId xmlns:a16="http://schemas.microsoft.com/office/drawing/2014/main" id="{ADEEF0A6-295A-479D-909F-3DB35433DAFF}"/>
              </a:ext>
            </a:extLst>
          </p:cNvPr>
          <p:cNvSpPr txBox="1">
            <a:spLocks/>
          </p:cNvSpPr>
          <p:nvPr/>
        </p:nvSpPr>
        <p:spPr>
          <a:xfrm>
            <a:off x="4455034" y="5114068"/>
            <a:ext cx="2365675" cy="716486"/>
          </a:xfrm>
          <a:prstGeom prst="rect">
            <a:avLst/>
          </a:prstGeom>
        </p:spPr>
        <p:txBody>
          <a:bodyPr vert="horz" lIns="0" tIns="0" rIns="0" bIns="0" rtlCol="0" anchor="t">
            <a:noAutofit/>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sz="1600" dirty="0">
                <a:solidFill>
                  <a:schemeClr val="bg1"/>
                </a:solidFill>
              </a:rPr>
              <a:t>PhD students at the UPWr Doctoral School</a:t>
            </a:r>
          </a:p>
        </p:txBody>
      </p:sp>
      <p:sp>
        <p:nvSpPr>
          <p:cNvPr id="14" name="Tytuł 2">
            <a:extLst>
              <a:ext uri="{FF2B5EF4-FFF2-40B4-BE49-F238E27FC236}">
                <a16:creationId xmlns:a16="http://schemas.microsoft.com/office/drawing/2014/main" id="{EC3ED012-830D-4881-A7DC-3C9292B65520}"/>
              </a:ext>
            </a:extLst>
          </p:cNvPr>
          <p:cNvSpPr txBox="1">
            <a:spLocks/>
          </p:cNvSpPr>
          <p:nvPr/>
        </p:nvSpPr>
        <p:spPr>
          <a:xfrm>
            <a:off x="720073" y="1742538"/>
            <a:ext cx="6888095" cy="2440990"/>
          </a:xfrm>
          <a:prstGeom prst="rect">
            <a:avLst/>
          </a:prstGeom>
        </p:spPr>
        <p:txBody>
          <a:bodyPr vert="horz" lIns="0" tIns="0" rIns="0" bIns="0" rtlCol="0" anchor="t">
            <a:noAutofit/>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sz="1800" dirty="0">
                <a:solidFill>
                  <a:srgbClr val="132319"/>
                </a:solidFill>
              </a:rPr>
              <a:t>The </a:t>
            </a:r>
            <a:r>
              <a:rPr lang="en-US" sz="1800" dirty="0" err="1">
                <a:solidFill>
                  <a:srgbClr val="132319"/>
                </a:solidFill>
              </a:rPr>
              <a:t>UPWr’s</a:t>
            </a:r>
            <a:r>
              <a:rPr lang="en-US" sz="1800" dirty="0">
                <a:solidFill>
                  <a:srgbClr val="132319"/>
                </a:solidFill>
              </a:rPr>
              <a:t> mission is to promote scientific excellence which will lead to </a:t>
            </a:r>
            <a:r>
              <a:rPr lang="en-US" sz="1800" b="1" dirty="0">
                <a:solidFill>
                  <a:srgbClr val="132319"/>
                </a:solidFill>
              </a:rPr>
              <a:t>the implementation of the global sustainable development goals. </a:t>
            </a:r>
            <a:r>
              <a:rPr lang="en-US" sz="1800" dirty="0">
                <a:solidFill>
                  <a:srgbClr val="132319"/>
                </a:solidFill>
              </a:rPr>
              <a:t>The tools we use to enforce this mission are: international partnerships, ground-breaking research, and aligning with the economy’s strategic goals.</a:t>
            </a:r>
          </a:p>
        </p:txBody>
      </p:sp>
      <p:sp>
        <p:nvSpPr>
          <p:cNvPr id="15" name="Tytuł 2">
            <a:extLst>
              <a:ext uri="{FF2B5EF4-FFF2-40B4-BE49-F238E27FC236}">
                <a16:creationId xmlns:a16="http://schemas.microsoft.com/office/drawing/2014/main" id="{A169EB7B-BCA3-4B61-9A1F-B3D5FA89021B}"/>
              </a:ext>
            </a:extLst>
          </p:cNvPr>
          <p:cNvSpPr txBox="1">
            <a:spLocks/>
          </p:cNvSpPr>
          <p:nvPr/>
        </p:nvSpPr>
        <p:spPr>
          <a:xfrm>
            <a:off x="720073" y="595847"/>
            <a:ext cx="6336702" cy="698049"/>
          </a:xfrm>
          <a:prstGeom prst="rect">
            <a:avLst/>
          </a:prstGeom>
        </p:spPr>
        <p:txBody>
          <a:bodyPr vert="horz" lIns="0" tIns="0" rIns="0" bIns="0" rtlCol="0" anchor="ctr">
            <a:noAutofit/>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lvl="0">
              <a:spcBef>
                <a:spcPts val="0"/>
              </a:spcBef>
              <a:spcAft>
                <a:spcPts val="0"/>
              </a:spcAft>
            </a:pPr>
            <a:r>
              <a:rPr lang="pl-PL" sz="2800" b="1" dirty="0" err="1">
                <a:solidFill>
                  <a:srgbClr val="132319"/>
                </a:solidFill>
                <a:ea typeface="Segoe UI Black" panose="020B0A02040204020203" pitchFamily="34" charset="0"/>
                <a:cs typeface="Quattrocento Sans"/>
                <a:sym typeface="Quattrocento Sans"/>
              </a:rPr>
              <a:t>Scientific</a:t>
            </a:r>
            <a:r>
              <a:rPr lang="pl-PL" sz="2800" b="1" dirty="0">
                <a:solidFill>
                  <a:srgbClr val="132319"/>
                </a:solidFill>
                <a:ea typeface="Segoe UI Black" panose="020B0A02040204020203" pitchFamily="34" charset="0"/>
                <a:cs typeface="Quattrocento Sans"/>
                <a:sym typeface="Quattrocento Sans"/>
              </a:rPr>
              <a:t> and </a:t>
            </a:r>
            <a:r>
              <a:rPr lang="pl-PL" sz="2800" b="1" dirty="0" err="1">
                <a:solidFill>
                  <a:srgbClr val="132319"/>
                </a:solidFill>
                <a:ea typeface="Segoe UI Black" panose="020B0A02040204020203" pitchFamily="34" charset="0"/>
                <a:cs typeface="Quattrocento Sans"/>
                <a:sym typeface="Quattrocento Sans"/>
              </a:rPr>
              <a:t>academic</a:t>
            </a:r>
            <a:r>
              <a:rPr lang="pl-PL" sz="2800" b="1" dirty="0">
                <a:solidFill>
                  <a:srgbClr val="132319"/>
                </a:solidFill>
                <a:ea typeface="Segoe UI Black" panose="020B0A02040204020203" pitchFamily="34" charset="0"/>
                <a:cs typeface="Quattrocento Sans"/>
                <a:sym typeface="Quattrocento Sans"/>
              </a:rPr>
              <a:t> </a:t>
            </a:r>
            <a:r>
              <a:rPr lang="pl-PL" sz="2800" b="1" dirty="0" err="1">
                <a:solidFill>
                  <a:srgbClr val="132319"/>
                </a:solidFill>
                <a:ea typeface="Segoe UI Black" panose="020B0A02040204020203" pitchFamily="34" charset="0"/>
                <a:cs typeface="Quattrocento Sans"/>
                <a:sym typeface="Quattrocento Sans"/>
              </a:rPr>
              <a:t>potential</a:t>
            </a:r>
            <a:r>
              <a:rPr lang="pl-PL" sz="2800" b="1" dirty="0">
                <a:solidFill>
                  <a:srgbClr val="132319"/>
                </a:solidFill>
                <a:ea typeface="Segoe UI Black" panose="020B0A02040204020203" pitchFamily="34" charset="0"/>
                <a:cs typeface="Quattrocento Sans"/>
                <a:sym typeface="Quattrocento Sans"/>
              </a:rPr>
              <a:t> </a:t>
            </a:r>
            <a:endParaRPr lang="pl-PL" sz="2800" dirty="0">
              <a:ea typeface="Segoe UI Black" panose="020B0A02040204020203" pitchFamily="34" charset="0"/>
            </a:endParaRPr>
          </a:p>
        </p:txBody>
      </p:sp>
      <p:pic>
        <p:nvPicPr>
          <p:cNvPr id="5" name="Grafika 4" descr="Użytkownicy">
            <a:extLst>
              <a:ext uri="{FF2B5EF4-FFF2-40B4-BE49-F238E27FC236}">
                <a16:creationId xmlns:a16="http://schemas.microsoft.com/office/drawing/2014/main" id="{21B94120-BE3C-4464-B9C8-B576285BB1B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44625" y="3889113"/>
            <a:ext cx="914400" cy="914400"/>
          </a:xfrm>
          <a:prstGeom prst="rect">
            <a:avLst/>
          </a:prstGeom>
        </p:spPr>
      </p:pic>
      <p:pic>
        <p:nvPicPr>
          <p:cNvPr id="23" name="Grafika 22" descr="Zwinięty dyplom">
            <a:extLst>
              <a:ext uri="{FF2B5EF4-FFF2-40B4-BE49-F238E27FC236}">
                <a16:creationId xmlns:a16="http://schemas.microsoft.com/office/drawing/2014/main" id="{2818D75C-7538-4D2B-857F-9696F6F8835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254568" y="3889113"/>
            <a:ext cx="914400" cy="914400"/>
          </a:xfrm>
          <a:prstGeom prst="rect">
            <a:avLst/>
          </a:prstGeom>
        </p:spPr>
      </p:pic>
    </p:spTree>
    <p:extLst>
      <p:ext uri="{BB962C8B-B14F-4D97-AF65-F5344CB8AC3E}">
        <p14:creationId xmlns:p14="http://schemas.microsoft.com/office/powerpoint/2010/main" val="1029583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0BBC1004-F60B-4D42-8A3E-F202CE4AA3B9}"/>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l="42496" t="787"/>
          <a:stretch/>
        </p:blipFill>
        <p:spPr>
          <a:xfrm rot="5400000">
            <a:off x="3742399" y="-1582940"/>
            <a:ext cx="4707201" cy="12192001"/>
          </a:xfrm>
          <a:prstGeom prst="rect">
            <a:avLst/>
          </a:prstGeom>
        </p:spPr>
      </p:pic>
      <p:sp>
        <p:nvSpPr>
          <p:cNvPr id="2" name="Prostokąt 1">
            <a:extLst>
              <a:ext uri="{FF2B5EF4-FFF2-40B4-BE49-F238E27FC236}">
                <a16:creationId xmlns:a16="http://schemas.microsoft.com/office/drawing/2014/main" id="{5A290E8D-1D24-4598-AA70-DE88E9B78E6C}"/>
              </a:ext>
            </a:extLst>
          </p:cNvPr>
          <p:cNvSpPr/>
          <p:nvPr/>
        </p:nvSpPr>
        <p:spPr>
          <a:xfrm rot="5400000">
            <a:off x="4983125" y="-5004009"/>
            <a:ext cx="2214532" cy="122032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rostokąt 6">
            <a:extLst>
              <a:ext uri="{FF2B5EF4-FFF2-40B4-BE49-F238E27FC236}">
                <a16:creationId xmlns:a16="http://schemas.microsoft.com/office/drawing/2014/main" id="{A71B3453-6EB9-433B-8B4B-45594DDB4C0B}"/>
              </a:ext>
            </a:extLst>
          </p:cNvPr>
          <p:cNvSpPr/>
          <p:nvPr/>
        </p:nvSpPr>
        <p:spPr>
          <a:xfrm rot="5400000">
            <a:off x="3611268" y="-1359985"/>
            <a:ext cx="6337615" cy="9721080"/>
          </a:xfrm>
          <a:prstGeom prst="rect">
            <a:avLst/>
          </a:prstGeom>
          <a:solidFill>
            <a:schemeClr val="bg1"/>
          </a:solidFill>
          <a:ln>
            <a:noFill/>
          </a:ln>
          <a:effectLst>
            <a:outerShdw blurRad="4191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6" name="Tytuł 2">
            <a:extLst>
              <a:ext uri="{FF2B5EF4-FFF2-40B4-BE49-F238E27FC236}">
                <a16:creationId xmlns:a16="http://schemas.microsoft.com/office/drawing/2014/main" id="{3425106C-94AE-4D25-9C32-6676D677C018}"/>
              </a:ext>
            </a:extLst>
          </p:cNvPr>
          <p:cNvSpPr txBox="1">
            <a:spLocks/>
          </p:cNvSpPr>
          <p:nvPr/>
        </p:nvSpPr>
        <p:spPr>
          <a:xfrm>
            <a:off x="228238" y="331746"/>
            <a:ext cx="1451844" cy="1820743"/>
          </a:xfrm>
          <a:prstGeom prst="rect">
            <a:avLst/>
          </a:prstGeom>
        </p:spPr>
        <p:txBody>
          <a:bodyPr vert="horz" lIns="0" tIns="0" rIns="0" bIns="0" rtlCol="0" anchor="ctr">
            <a:normAutofit/>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r"/>
            <a:r>
              <a:rPr lang="pl-PL" sz="2000" b="1" dirty="0" err="1">
                <a:solidFill>
                  <a:schemeClr val="bg1"/>
                </a:solidFill>
              </a:rPr>
              <a:t>Leading</a:t>
            </a:r>
            <a:r>
              <a:rPr lang="pl-PL" sz="2000" b="1" dirty="0">
                <a:solidFill>
                  <a:schemeClr val="bg1"/>
                </a:solidFill>
              </a:rPr>
              <a:t> </a:t>
            </a:r>
            <a:r>
              <a:rPr lang="pl-PL" sz="2000" b="1" dirty="0" err="1">
                <a:solidFill>
                  <a:schemeClr val="bg1"/>
                </a:solidFill>
              </a:rPr>
              <a:t>Research</a:t>
            </a:r>
            <a:r>
              <a:rPr lang="pl-PL" sz="2000" b="1" dirty="0">
                <a:solidFill>
                  <a:schemeClr val="bg1"/>
                </a:solidFill>
              </a:rPr>
              <a:t> </a:t>
            </a:r>
            <a:r>
              <a:rPr lang="pl-PL" sz="2000" b="1" dirty="0" err="1">
                <a:solidFill>
                  <a:schemeClr val="bg1"/>
                </a:solidFill>
              </a:rPr>
              <a:t>Groups</a:t>
            </a:r>
            <a:endParaRPr lang="pl-PL" sz="2000" b="1" dirty="0">
              <a:solidFill>
                <a:schemeClr val="bg1"/>
              </a:solidFill>
            </a:endParaRPr>
          </a:p>
        </p:txBody>
      </p:sp>
      <p:sp>
        <p:nvSpPr>
          <p:cNvPr id="57" name="pole tekstowe 10">
            <a:extLst>
              <a:ext uri="{FF2B5EF4-FFF2-40B4-BE49-F238E27FC236}">
                <a16:creationId xmlns:a16="http://schemas.microsoft.com/office/drawing/2014/main" id="{342DE223-04D1-4292-A750-1D2E866F5F45}"/>
              </a:ext>
            </a:extLst>
          </p:cNvPr>
          <p:cNvSpPr txBox="1">
            <a:spLocks noChangeArrowheads="1"/>
          </p:cNvSpPr>
          <p:nvPr/>
        </p:nvSpPr>
        <p:spPr bwMode="auto">
          <a:xfrm>
            <a:off x="2674021" y="1277581"/>
            <a:ext cx="3991841" cy="26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80000"/>
              </a:lnSpc>
              <a:spcBef>
                <a:spcPct val="0"/>
              </a:spcBef>
              <a:spcAft>
                <a:spcPts val="1200"/>
              </a:spcAft>
              <a:buFontTx/>
              <a:buNone/>
            </a:pPr>
            <a:r>
              <a:rPr lang="pl-PL" altLang="pl-PL" sz="1400" b="1" dirty="0">
                <a:solidFill>
                  <a:schemeClr val="tx2">
                    <a:lumMod val="50000"/>
                  </a:schemeClr>
                </a:solidFill>
                <a:latin typeface="+mj-lt"/>
              </a:rPr>
              <a:t>BIOCATALYSIS AND BIOLOGICAL ACTIVITY</a:t>
            </a:r>
          </a:p>
        </p:txBody>
      </p:sp>
      <p:pic>
        <p:nvPicPr>
          <p:cNvPr id="4" name="Grafika 3" descr="Probówki">
            <a:extLst>
              <a:ext uri="{FF2B5EF4-FFF2-40B4-BE49-F238E27FC236}">
                <a16:creationId xmlns:a16="http://schemas.microsoft.com/office/drawing/2014/main" id="{E6E90D48-DBF2-47B6-B030-EF59C861C4F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42954" y="1193646"/>
            <a:ext cx="368432" cy="368432"/>
          </a:xfrm>
          <a:prstGeom prst="rect">
            <a:avLst/>
          </a:prstGeom>
        </p:spPr>
      </p:pic>
      <p:sp>
        <p:nvSpPr>
          <p:cNvPr id="58" name="pole tekstowe 10">
            <a:extLst>
              <a:ext uri="{FF2B5EF4-FFF2-40B4-BE49-F238E27FC236}">
                <a16:creationId xmlns:a16="http://schemas.microsoft.com/office/drawing/2014/main" id="{D0F99BA4-C0A8-403C-9980-AAB0E2DE8358}"/>
              </a:ext>
            </a:extLst>
          </p:cNvPr>
          <p:cNvSpPr txBox="1">
            <a:spLocks noChangeArrowheads="1"/>
          </p:cNvSpPr>
          <p:nvPr/>
        </p:nvSpPr>
        <p:spPr bwMode="auto">
          <a:xfrm>
            <a:off x="2674021" y="2665721"/>
            <a:ext cx="3893825" cy="26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80000"/>
              </a:lnSpc>
              <a:spcBef>
                <a:spcPct val="0"/>
              </a:spcBef>
              <a:spcAft>
                <a:spcPts val="1200"/>
              </a:spcAft>
              <a:buFontTx/>
              <a:buNone/>
            </a:pPr>
            <a:r>
              <a:rPr lang="en-US" altLang="pl-PL" sz="1400" b="1" dirty="0">
                <a:solidFill>
                  <a:schemeClr val="tx2">
                    <a:lumMod val="50000"/>
                  </a:schemeClr>
                </a:solidFill>
                <a:latin typeface="+mj-lt"/>
              </a:rPr>
              <a:t>BIOTECHNOLOGY FOR LIFE AND INDUSTRY</a:t>
            </a:r>
          </a:p>
        </p:txBody>
      </p:sp>
      <p:pic>
        <p:nvPicPr>
          <p:cNvPr id="8" name="Grafika 7" descr="Mikroskop">
            <a:extLst>
              <a:ext uri="{FF2B5EF4-FFF2-40B4-BE49-F238E27FC236}">
                <a16:creationId xmlns:a16="http://schemas.microsoft.com/office/drawing/2014/main" id="{EF1CDF89-19CC-4648-A259-E53301C7162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16810" y="2583499"/>
            <a:ext cx="420720" cy="420720"/>
          </a:xfrm>
          <a:prstGeom prst="rect">
            <a:avLst/>
          </a:prstGeom>
        </p:spPr>
      </p:pic>
      <p:sp>
        <p:nvSpPr>
          <p:cNvPr id="59" name="pole tekstowe 10">
            <a:extLst>
              <a:ext uri="{FF2B5EF4-FFF2-40B4-BE49-F238E27FC236}">
                <a16:creationId xmlns:a16="http://schemas.microsoft.com/office/drawing/2014/main" id="{4B222261-20EC-48A7-ABAC-96F4D0499014}"/>
              </a:ext>
            </a:extLst>
          </p:cNvPr>
          <p:cNvSpPr txBox="1">
            <a:spLocks noChangeArrowheads="1"/>
          </p:cNvSpPr>
          <p:nvPr/>
        </p:nvSpPr>
        <p:spPr bwMode="auto">
          <a:xfrm>
            <a:off x="2674021" y="3306483"/>
            <a:ext cx="4183369" cy="437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80000"/>
              </a:lnSpc>
              <a:spcBef>
                <a:spcPct val="0"/>
              </a:spcBef>
              <a:spcAft>
                <a:spcPts val="1200"/>
              </a:spcAft>
              <a:buFontTx/>
              <a:buNone/>
            </a:pPr>
            <a:r>
              <a:rPr lang="pl-PL" altLang="pl-PL" sz="1400" b="1" dirty="0">
                <a:solidFill>
                  <a:schemeClr val="tx2">
                    <a:lumMod val="50000"/>
                  </a:schemeClr>
                </a:solidFill>
                <a:latin typeface="+mj-lt"/>
              </a:rPr>
              <a:t>ANIMAL DISEASES - TRANSLATIONAL RESEARCH</a:t>
            </a:r>
          </a:p>
        </p:txBody>
      </p:sp>
      <p:pic>
        <p:nvPicPr>
          <p:cNvPr id="10" name="Grafika 9" descr="Świnia">
            <a:extLst>
              <a:ext uri="{FF2B5EF4-FFF2-40B4-BE49-F238E27FC236}">
                <a16:creationId xmlns:a16="http://schemas.microsoft.com/office/drawing/2014/main" id="{172D0437-B862-4015-B7AC-0C035D8A704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102502" y="3295087"/>
            <a:ext cx="449337" cy="449337"/>
          </a:xfrm>
          <a:prstGeom prst="rect">
            <a:avLst/>
          </a:prstGeom>
        </p:spPr>
      </p:pic>
      <p:sp>
        <p:nvSpPr>
          <p:cNvPr id="72" name="pole tekstowe 10">
            <a:extLst>
              <a:ext uri="{FF2B5EF4-FFF2-40B4-BE49-F238E27FC236}">
                <a16:creationId xmlns:a16="http://schemas.microsoft.com/office/drawing/2014/main" id="{7F6ECFED-566B-423D-9686-AAC5F6E40420}"/>
              </a:ext>
            </a:extLst>
          </p:cNvPr>
          <p:cNvSpPr txBox="1">
            <a:spLocks noChangeArrowheads="1"/>
          </p:cNvSpPr>
          <p:nvPr/>
        </p:nvSpPr>
        <p:spPr bwMode="auto">
          <a:xfrm>
            <a:off x="2688000" y="5354928"/>
            <a:ext cx="3768289" cy="437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80000"/>
              </a:lnSpc>
              <a:spcBef>
                <a:spcPct val="0"/>
              </a:spcBef>
              <a:spcAft>
                <a:spcPts val="1200"/>
              </a:spcAft>
              <a:buFontTx/>
              <a:buNone/>
            </a:pPr>
            <a:r>
              <a:rPr lang="en-US" altLang="pl-PL" sz="1400" b="1" dirty="0">
                <a:solidFill>
                  <a:schemeClr val="tx2">
                    <a:lumMod val="50000"/>
                  </a:schemeClr>
                </a:solidFill>
                <a:latin typeface="+mj-lt"/>
              </a:rPr>
              <a:t>INNOVATIVE VETERINARY DIAGNOSTICS AND THERAPIES</a:t>
            </a:r>
          </a:p>
        </p:txBody>
      </p:sp>
      <p:pic>
        <p:nvPicPr>
          <p:cNvPr id="14" name="Grafika 13" descr="Stetoskop">
            <a:extLst>
              <a:ext uri="{FF2B5EF4-FFF2-40B4-BE49-F238E27FC236}">
                <a16:creationId xmlns:a16="http://schemas.microsoft.com/office/drawing/2014/main" id="{9FCD4318-0052-4091-AAEF-A8968CEC266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151540" y="5374527"/>
            <a:ext cx="379219" cy="379219"/>
          </a:xfrm>
          <a:prstGeom prst="rect">
            <a:avLst/>
          </a:prstGeom>
        </p:spPr>
      </p:pic>
      <p:sp>
        <p:nvSpPr>
          <p:cNvPr id="74" name="pole tekstowe 10">
            <a:extLst>
              <a:ext uri="{FF2B5EF4-FFF2-40B4-BE49-F238E27FC236}">
                <a16:creationId xmlns:a16="http://schemas.microsoft.com/office/drawing/2014/main" id="{8623DDE4-3FD5-473E-9DF2-0C55DCC86E02}"/>
              </a:ext>
            </a:extLst>
          </p:cNvPr>
          <p:cNvSpPr txBox="1">
            <a:spLocks noChangeArrowheads="1"/>
          </p:cNvSpPr>
          <p:nvPr/>
        </p:nvSpPr>
        <p:spPr bwMode="auto">
          <a:xfrm>
            <a:off x="7744230" y="557957"/>
            <a:ext cx="3672494" cy="26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80000"/>
              </a:lnSpc>
              <a:spcBef>
                <a:spcPct val="0"/>
              </a:spcBef>
              <a:spcAft>
                <a:spcPts val="1200"/>
              </a:spcAft>
              <a:buFontTx/>
              <a:buNone/>
            </a:pPr>
            <a:r>
              <a:rPr lang="pl-PL" altLang="pl-PL" sz="1400" b="1" dirty="0">
                <a:solidFill>
                  <a:schemeClr val="tx2">
                    <a:lumMod val="50000"/>
                  </a:schemeClr>
                </a:solidFill>
                <a:latin typeface="+mj-lt"/>
              </a:rPr>
              <a:t>MARYCZ LAB</a:t>
            </a:r>
          </a:p>
        </p:txBody>
      </p:sp>
      <p:pic>
        <p:nvPicPr>
          <p:cNvPr id="18" name="Grafika 17" descr="Zlewka">
            <a:extLst>
              <a:ext uri="{FF2B5EF4-FFF2-40B4-BE49-F238E27FC236}">
                <a16:creationId xmlns:a16="http://schemas.microsoft.com/office/drawing/2014/main" id="{73E20CFB-FB00-4A39-BC0F-B0157E2FA6FE}"/>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217534" y="450642"/>
            <a:ext cx="379220" cy="379220"/>
          </a:xfrm>
          <a:prstGeom prst="rect">
            <a:avLst/>
          </a:prstGeom>
        </p:spPr>
      </p:pic>
      <p:sp>
        <p:nvSpPr>
          <p:cNvPr id="91" name="pole tekstowe 10">
            <a:extLst>
              <a:ext uri="{FF2B5EF4-FFF2-40B4-BE49-F238E27FC236}">
                <a16:creationId xmlns:a16="http://schemas.microsoft.com/office/drawing/2014/main" id="{E23B9F32-84B8-49DC-B019-ADEC2DCE34A7}"/>
              </a:ext>
            </a:extLst>
          </p:cNvPr>
          <p:cNvSpPr txBox="1">
            <a:spLocks noChangeArrowheads="1"/>
          </p:cNvSpPr>
          <p:nvPr/>
        </p:nvSpPr>
        <p:spPr bwMode="auto">
          <a:xfrm>
            <a:off x="7751863" y="3051126"/>
            <a:ext cx="3701298" cy="437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80000"/>
              </a:lnSpc>
              <a:spcBef>
                <a:spcPct val="0"/>
              </a:spcBef>
              <a:spcAft>
                <a:spcPts val="1200"/>
              </a:spcAft>
              <a:buFontTx/>
              <a:buNone/>
            </a:pPr>
            <a:r>
              <a:rPr lang="en-US" altLang="pl-PL" sz="1400" b="1" dirty="0">
                <a:solidFill>
                  <a:schemeClr val="tx2">
                    <a:lumMod val="50000"/>
                  </a:schemeClr>
                </a:solidFill>
                <a:latin typeface="+mj-lt"/>
              </a:rPr>
              <a:t>WASTE AND BIOMASS VALORIZATION TEAM</a:t>
            </a:r>
          </a:p>
        </p:txBody>
      </p:sp>
      <p:pic>
        <p:nvPicPr>
          <p:cNvPr id="22" name="Grafika 21" descr="Zrównoważony rozwój">
            <a:extLst>
              <a:ext uri="{FF2B5EF4-FFF2-40B4-BE49-F238E27FC236}">
                <a16:creationId xmlns:a16="http://schemas.microsoft.com/office/drawing/2014/main" id="{81124A2A-C0AE-425A-9285-F15B78AECA80}"/>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232966" y="3060248"/>
            <a:ext cx="363622" cy="363622"/>
          </a:xfrm>
          <a:prstGeom prst="rect">
            <a:avLst/>
          </a:prstGeom>
        </p:spPr>
      </p:pic>
      <p:sp>
        <p:nvSpPr>
          <p:cNvPr id="75" name="pole tekstowe 10">
            <a:extLst>
              <a:ext uri="{FF2B5EF4-FFF2-40B4-BE49-F238E27FC236}">
                <a16:creationId xmlns:a16="http://schemas.microsoft.com/office/drawing/2014/main" id="{051CDA84-241F-45CE-BD3E-461049C92B10}"/>
              </a:ext>
            </a:extLst>
          </p:cNvPr>
          <p:cNvSpPr txBox="1">
            <a:spLocks noChangeArrowheads="1"/>
          </p:cNvSpPr>
          <p:nvPr/>
        </p:nvSpPr>
        <p:spPr bwMode="auto">
          <a:xfrm>
            <a:off x="7744230" y="1691495"/>
            <a:ext cx="3810247" cy="437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80000"/>
              </a:lnSpc>
              <a:spcBef>
                <a:spcPct val="0"/>
              </a:spcBef>
              <a:spcAft>
                <a:spcPts val="1200"/>
              </a:spcAft>
              <a:buFontTx/>
              <a:buNone/>
            </a:pPr>
            <a:r>
              <a:rPr lang="pl-PL" altLang="pl-PL" sz="1400" b="1" dirty="0">
                <a:solidFill>
                  <a:schemeClr val="tx2">
                    <a:lumMod val="50000"/>
                  </a:schemeClr>
                </a:solidFill>
                <a:latin typeface="+mj-lt"/>
              </a:rPr>
              <a:t>AGRICULTURE• ENVIRONMENT• NATURAL RECOURCES</a:t>
            </a:r>
          </a:p>
        </p:txBody>
      </p:sp>
      <p:pic>
        <p:nvPicPr>
          <p:cNvPr id="24" name="Grafika 23" descr="Otwarta dłoń z rośliną">
            <a:extLst>
              <a:ext uri="{FF2B5EF4-FFF2-40B4-BE49-F238E27FC236}">
                <a16:creationId xmlns:a16="http://schemas.microsoft.com/office/drawing/2014/main" id="{88159FB4-8B96-4BED-875F-FAFCAF57D36C}"/>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199154" y="1722444"/>
            <a:ext cx="415981" cy="415981"/>
          </a:xfrm>
          <a:prstGeom prst="rect">
            <a:avLst/>
          </a:prstGeom>
        </p:spPr>
      </p:pic>
      <p:sp>
        <p:nvSpPr>
          <p:cNvPr id="60" name="pole tekstowe 10">
            <a:extLst>
              <a:ext uri="{FF2B5EF4-FFF2-40B4-BE49-F238E27FC236}">
                <a16:creationId xmlns:a16="http://schemas.microsoft.com/office/drawing/2014/main" id="{2732D4D0-3379-438D-A75F-FEC3CDAB3AF2}"/>
              </a:ext>
            </a:extLst>
          </p:cNvPr>
          <p:cNvSpPr txBox="1">
            <a:spLocks noChangeArrowheads="1"/>
          </p:cNvSpPr>
          <p:nvPr/>
        </p:nvSpPr>
        <p:spPr bwMode="auto">
          <a:xfrm>
            <a:off x="2674021" y="4149637"/>
            <a:ext cx="3416935" cy="437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80000"/>
              </a:lnSpc>
              <a:spcBef>
                <a:spcPct val="0"/>
              </a:spcBef>
              <a:spcAft>
                <a:spcPts val="1200"/>
              </a:spcAft>
              <a:buFontTx/>
              <a:buNone/>
            </a:pPr>
            <a:r>
              <a:rPr lang="en-US" altLang="pl-PL" sz="1400" b="1" dirty="0">
                <a:solidFill>
                  <a:schemeClr val="tx2">
                    <a:lumMod val="50000"/>
                  </a:schemeClr>
                </a:solidFill>
                <a:latin typeface="+mj-lt"/>
              </a:rPr>
              <a:t>POULTRY FARMING – FROM FIELD TO TABLE</a:t>
            </a:r>
          </a:p>
        </p:txBody>
      </p:sp>
      <p:pic>
        <p:nvPicPr>
          <p:cNvPr id="26" name="Grafika 25" descr="Gotowany indyk">
            <a:extLst>
              <a:ext uri="{FF2B5EF4-FFF2-40B4-BE49-F238E27FC236}">
                <a16:creationId xmlns:a16="http://schemas.microsoft.com/office/drawing/2014/main" id="{F4870EEF-88C8-4890-822B-53126980D731}"/>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114938" y="4035292"/>
            <a:ext cx="424464" cy="424464"/>
          </a:xfrm>
          <a:prstGeom prst="rect">
            <a:avLst/>
          </a:prstGeom>
        </p:spPr>
      </p:pic>
      <p:sp>
        <p:nvSpPr>
          <p:cNvPr id="89" name="pole tekstowe 10">
            <a:extLst>
              <a:ext uri="{FF2B5EF4-FFF2-40B4-BE49-F238E27FC236}">
                <a16:creationId xmlns:a16="http://schemas.microsoft.com/office/drawing/2014/main" id="{D0C9ACB3-00D6-4F3A-821B-0242CEAF3DB2}"/>
              </a:ext>
            </a:extLst>
          </p:cNvPr>
          <p:cNvSpPr txBox="1">
            <a:spLocks noChangeArrowheads="1"/>
          </p:cNvSpPr>
          <p:nvPr/>
        </p:nvSpPr>
        <p:spPr bwMode="auto">
          <a:xfrm>
            <a:off x="7744230" y="2475020"/>
            <a:ext cx="4209503" cy="26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80000"/>
              </a:lnSpc>
              <a:spcBef>
                <a:spcPct val="0"/>
              </a:spcBef>
              <a:spcAft>
                <a:spcPts val="1200"/>
              </a:spcAft>
              <a:buFontTx/>
              <a:buNone/>
            </a:pPr>
            <a:r>
              <a:rPr lang="pl-PL" altLang="pl-PL" sz="1400" b="1" dirty="0">
                <a:solidFill>
                  <a:schemeClr val="tx2">
                    <a:lumMod val="50000"/>
                  </a:schemeClr>
                </a:solidFill>
                <a:latin typeface="+mj-lt"/>
              </a:rPr>
              <a:t>WATER• CLIMATE• ENVIRONMENT</a:t>
            </a:r>
          </a:p>
        </p:txBody>
      </p:sp>
      <p:pic>
        <p:nvPicPr>
          <p:cNvPr id="30" name="Grafika 29" descr="Widok na wzgórze">
            <a:extLst>
              <a:ext uri="{FF2B5EF4-FFF2-40B4-BE49-F238E27FC236}">
                <a16:creationId xmlns:a16="http://schemas.microsoft.com/office/drawing/2014/main" id="{4AF7C119-1D58-4990-81DE-B7BF9039EEDC}"/>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7193382" y="2351991"/>
            <a:ext cx="427524" cy="427524"/>
          </a:xfrm>
          <a:prstGeom prst="rect">
            <a:avLst/>
          </a:prstGeom>
        </p:spPr>
      </p:pic>
      <p:sp>
        <p:nvSpPr>
          <p:cNvPr id="104" name="pole tekstowe 10">
            <a:extLst>
              <a:ext uri="{FF2B5EF4-FFF2-40B4-BE49-F238E27FC236}">
                <a16:creationId xmlns:a16="http://schemas.microsoft.com/office/drawing/2014/main" id="{C4D45EAA-5E6D-4E96-9FE7-84A950883A07}"/>
              </a:ext>
            </a:extLst>
          </p:cNvPr>
          <p:cNvSpPr txBox="1">
            <a:spLocks noChangeArrowheads="1"/>
          </p:cNvSpPr>
          <p:nvPr/>
        </p:nvSpPr>
        <p:spPr bwMode="auto">
          <a:xfrm>
            <a:off x="7751863" y="3762291"/>
            <a:ext cx="3636441" cy="26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80000"/>
              </a:lnSpc>
              <a:spcBef>
                <a:spcPct val="0"/>
              </a:spcBef>
              <a:spcAft>
                <a:spcPts val="1200"/>
              </a:spcAft>
              <a:buFontTx/>
              <a:buNone/>
            </a:pPr>
            <a:r>
              <a:rPr lang="pl-PL" altLang="pl-PL" sz="1400" b="1" dirty="0">
                <a:solidFill>
                  <a:schemeClr val="tx2">
                    <a:lumMod val="50000"/>
                  </a:schemeClr>
                </a:solidFill>
                <a:latin typeface="+mj-lt"/>
              </a:rPr>
              <a:t>SUSTAINABLE CITIES AND REGIONS</a:t>
            </a:r>
          </a:p>
        </p:txBody>
      </p:sp>
      <p:pic>
        <p:nvPicPr>
          <p:cNvPr id="32" name="Grafika 31" descr="Miasto">
            <a:extLst>
              <a:ext uri="{FF2B5EF4-FFF2-40B4-BE49-F238E27FC236}">
                <a16:creationId xmlns:a16="http://schemas.microsoft.com/office/drawing/2014/main" id="{68C0A4EC-BC43-4EE9-80B0-D9E21B44A840}"/>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7204496" y="3637436"/>
            <a:ext cx="420563" cy="420563"/>
          </a:xfrm>
          <a:prstGeom prst="rect">
            <a:avLst/>
          </a:prstGeom>
        </p:spPr>
      </p:pic>
      <p:sp>
        <p:nvSpPr>
          <p:cNvPr id="105" name="pole tekstowe 10">
            <a:extLst>
              <a:ext uri="{FF2B5EF4-FFF2-40B4-BE49-F238E27FC236}">
                <a16:creationId xmlns:a16="http://schemas.microsoft.com/office/drawing/2014/main" id="{2F9C5A8D-AFFB-4AA0-876D-23178E850DA7}"/>
              </a:ext>
            </a:extLst>
          </p:cNvPr>
          <p:cNvSpPr txBox="1">
            <a:spLocks noChangeArrowheads="1"/>
          </p:cNvSpPr>
          <p:nvPr/>
        </p:nvSpPr>
        <p:spPr bwMode="auto">
          <a:xfrm>
            <a:off x="7751863" y="4342199"/>
            <a:ext cx="2934589" cy="437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80000"/>
              </a:lnSpc>
              <a:spcBef>
                <a:spcPct val="0"/>
              </a:spcBef>
              <a:spcAft>
                <a:spcPts val="1200"/>
              </a:spcAft>
              <a:buFontTx/>
              <a:buNone/>
            </a:pPr>
            <a:r>
              <a:rPr lang="en-US" altLang="pl-PL" sz="1400" b="1" dirty="0">
                <a:solidFill>
                  <a:schemeClr val="tx2">
                    <a:lumMod val="50000"/>
                  </a:schemeClr>
                </a:solidFill>
                <a:latin typeface="+mj-lt"/>
              </a:rPr>
              <a:t>ANIMAL HUSBANDRY OF THE FUTURE</a:t>
            </a:r>
          </a:p>
        </p:txBody>
      </p:sp>
      <p:pic>
        <p:nvPicPr>
          <p:cNvPr id="34" name="Grafika 33" descr="Krowa">
            <a:extLst>
              <a:ext uri="{FF2B5EF4-FFF2-40B4-BE49-F238E27FC236}">
                <a16:creationId xmlns:a16="http://schemas.microsoft.com/office/drawing/2014/main" id="{EE054556-BD24-4D5C-8309-EF49C598A4E7}"/>
              </a:ext>
            </a:extLst>
          </p:cNvPr>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7220156" y="4271565"/>
            <a:ext cx="389242" cy="389242"/>
          </a:xfrm>
          <a:prstGeom prst="rect">
            <a:avLst/>
          </a:prstGeom>
        </p:spPr>
      </p:pic>
      <p:sp>
        <p:nvSpPr>
          <p:cNvPr id="115" name="pole tekstowe 10">
            <a:extLst>
              <a:ext uri="{FF2B5EF4-FFF2-40B4-BE49-F238E27FC236}">
                <a16:creationId xmlns:a16="http://schemas.microsoft.com/office/drawing/2014/main" id="{9CBCBEF2-DF27-4581-A6F3-93355A4199EE}"/>
              </a:ext>
            </a:extLst>
          </p:cNvPr>
          <p:cNvSpPr txBox="1">
            <a:spLocks noChangeArrowheads="1"/>
          </p:cNvSpPr>
          <p:nvPr/>
        </p:nvSpPr>
        <p:spPr bwMode="auto">
          <a:xfrm>
            <a:off x="7751863" y="4997427"/>
            <a:ext cx="3992400" cy="26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80000"/>
              </a:lnSpc>
              <a:spcBef>
                <a:spcPct val="0"/>
              </a:spcBef>
              <a:spcAft>
                <a:spcPts val="1200"/>
              </a:spcAft>
              <a:buFontTx/>
              <a:buNone/>
            </a:pPr>
            <a:r>
              <a:rPr lang="en-US" altLang="pl-PL" sz="1400" b="1" dirty="0">
                <a:solidFill>
                  <a:schemeClr val="tx2">
                    <a:lumMod val="50000"/>
                  </a:schemeClr>
                </a:solidFill>
                <a:latin typeface="+mj-lt"/>
              </a:rPr>
              <a:t>FUNCTIONAL FOODS OF PLANT ORIGIN</a:t>
            </a:r>
          </a:p>
        </p:txBody>
      </p:sp>
      <p:pic>
        <p:nvPicPr>
          <p:cNvPr id="36" name="Grafika 35" descr="Miska owoców">
            <a:extLst>
              <a:ext uri="{FF2B5EF4-FFF2-40B4-BE49-F238E27FC236}">
                <a16:creationId xmlns:a16="http://schemas.microsoft.com/office/drawing/2014/main" id="{3E62B046-BEA6-440A-9180-6618E41B4A05}"/>
              </a:ext>
            </a:extLst>
          </p:cNvPr>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7208965" y="4874373"/>
            <a:ext cx="363623" cy="363623"/>
          </a:xfrm>
          <a:prstGeom prst="rect">
            <a:avLst/>
          </a:prstGeom>
        </p:spPr>
      </p:pic>
      <p:sp>
        <p:nvSpPr>
          <p:cNvPr id="106" name="pole tekstowe 10">
            <a:extLst>
              <a:ext uri="{FF2B5EF4-FFF2-40B4-BE49-F238E27FC236}">
                <a16:creationId xmlns:a16="http://schemas.microsoft.com/office/drawing/2014/main" id="{4B750965-FE73-41DE-9A32-4539AF360C19}"/>
              </a:ext>
            </a:extLst>
          </p:cNvPr>
          <p:cNvSpPr txBox="1">
            <a:spLocks noChangeArrowheads="1"/>
          </p:cNvSpPr>
          <p:nvPr/>
        </p:nvSpPr>
        <p:spPr bwMode="auto">
          <a:xfrm>
            <a:off x="7751863" y="5565166"/>
            <a:ext cx="2630460" cy="26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80000"/>
              </a:lnSpc>
              <a:spcBef>
                <a:spcPct val="0"/>
              </a:spcBef>
              <a:spcAft>
                <a:spcPts val="1200"/>
              </a:spcAft>
              <a:buFontTx/>
              <a:buNone/>
            </a:pPr>
            <a:r>
              <a:rPr lang="pl-PL" altLang="pl-PL" sz="1400" b="1" dirty="0">
                <a:solidFill>
                  <a:schemeClr val="tx2">
                    <a:lumMod val="50000"/>
                  </a:schemeClr>
                </a:solidFill>
                <a:latin typeface="+mj-lt"/>
              </a:rPr>
              <a:t>FOOD AND HEALTH</a:t>
            </a:r>
          </a:p>
        </p:txBody>
      </p:sp>
      <p:pic>
        <p:nvPicPr>
          <p:cNvPr id="38" name="Grafika 37" descr="Nakrycie stołu">
            <a:extLst>
              <a:ext uri="{FF2B5EF4-FFF2-40B4-BE49-F238E27FC236}">
                <a16:creationId xmlns:a16="http://schemas.microsoft.com/office/drawing/2014/main" id="{34ED95B3-0237-4FA4-A970-0978B27E6696}"/>
              </a:ext>
            </a:extLst>
          </p:cNvPr>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7213342" y="5451564"/>
            <a:ext cx="463248" cy="463248"/>
          </a:xfrm>
          <a:prstGeom prst="rect">
            <a:avLst/>
          </a:prstGeom>
        </p:spPr>
      </p:pic>
      <p:sp>
        <p:nvSpPr>
          <p:cNvPr id="81" name="pole tekstowe 10">
            <a:extLst>
              <a:ext uri="{FF2B5EF4-FFF2-40B4-BE49-F238E27FC236}">
                <a16:creationId xmlns:a16="http://schemas.microsoft.com/office/drawing/2014/main" id="{6C787911-1C21-40D8-BD8B-76446D1044FA}"/>
              </a:ext>
            </a:extLst>
          </p:cNvPr>
          <p:cNvSpPr txBox="1">
            <a:spLocks noChangeArrowheads="1"/>
          </p:cNvSpPr>
          <p:nvPr/>
        </p:nvSpPr>
        <p:spPr bwMode="auto">
          <a:xfrm>
            <a:off x="2661161" y="4779567"/>
            <a:ext cx="3991841" cy="26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80000"/>
              </a:lnSpc>
              <a:spcBef>
                <a:spcPct val="0"/>
              </a:spcBef>
              <a:spcAft>
                <a:spcPts val="1200"/>
              </a:spcAft>
              <a:buFontTx/>
              <a:buNone/>
            </a:pPr>
            <a:r>
              <a:rPr lang="pl-PL" altLang="pl-PL" sz="1400" b="1" dirty="0">
                <a:solidFill>
                  <a:schemeClr val="tx2">
                    <a:lumMod val="50000"/>
                  </a:schemeClr>
                </a:solidFill>
                <a:latin typeface="+mj-lt"/>
              </a:rPr>
              <a:t>THE BIOSTATISTIC GROUP</a:t>
            </a:r>
          </a:p>
        </p:txBody>
      </p:sp>
      <p:sp>
        <p:nvSpPr>
          <p:cNvPr id="82" name="pole tekstowe 10">
            <a:extLst>
              <a:ext uri="{FF2B5EF4-FFF2-40B4-BE49-F238E27FC236}">
                <a16:creationId xmlns:a16="http://schemas.microsoft.com/office/drawing/2014/main" id="{72B2782B-AF42-4972-8AAC-A54D90C8F26D}"/>
              </a:ext>
            </a:extLst>
          </p:cNvPr>
          <p:cNvSpPr txBox="1">
            <a:spLocks noChangeArrowheads="1"/>
          </p:cNvSpPr>
          <p:nvPr/>
        </p:nvSpPr>
        <p:spPr bwMode="auto">
          <a:xfrm>
            <a:off x="2631277" y="6035793"/>
            <a:ext cx="3991841" cy="437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80000"/>
              </a:lnSpc>
              <a:spcBef>
                <a:spcPct val="0"/>
              </a:spcBef>
              <a:spcAft>
                <a:spcPts val="1200"/>
              </a:spcAft>
              <a:buFontTx/>
              <a:buNone/>
            </a:pPr>
            <a:r>
              <a:rPr lang="pl-PL" altLang="pl-PL" sz="1400" b="1" dirty="0">
                <a:solidFill>
                  <a:schemeClr val="tx2">
                    <a:lumMod val="50000"/>
                  </a:schemeClr>
                </a:solidFill>
                <a:latin typeface="+mj-lt"/>
              </a:rPr>
              <a:t>SMART AND MODERN TECHNOLOGIES IN AGRICULTURE</a:t>
            </a:r>
          </a:p>
        </p:txBody>
      </p:sp>
      <p:sp>
        <p:nvSpPr>
          <p:cNvPr id="83" name="pole tekstowe 10">
            <a:extLst>
              <a:ext uri="{FF2B5EF4-FFF2-40B4-BE49-F238E27FC236}">
                <a16:creationId xmlns:a16="http://schemas.microsoft.com/office/drawing/2014/main" id="{C1971B3B-B97D-4321-81F3-5E68AE8D2700}"/>
              </a:ext>
            </a:extLst>
          </p:cNvPr>
          <p:cNvSpPr txBox="1">
            <a:spLocks noChangeArrowheads="1"/>
          </p:cNvSpPr>
          <p:nvPr/>
        </p:nvSpPr>
        <p:spPr bwMode="auto">
          <a:xfrm>
            <a:off x="7744230" y="1152245"/>
            <a:ext cx="3991841" cy="26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80000"/>
              </a:lnSpc>
              <a:spcBef>
                <a:spcPct val="0"/>
              </a:spcBef>
              <a:spcAft>
                <a:spcPts val="1200"/>
              </a:spcAft>
              <a:buFontTx/>
              <a:buNone/>
            </a:pPr>
            <a:r>
              <a:rPr lang="pl-PL" altLang="pl-PL" sz="1400" b="1" dirty="0">
                <a:solidFill>
                  <a:schemeClr val="tx2">
                    <a:lumMod val="50000"/>
                  </a:schemeClr>
                </a:solidFill>
                <a:latin typeface="+mj-lt"/>
              </a:rPr>
              <a:t>VETERINARY ONCOLOGY</a:t>
            </a:r>
          </a:p>
        </p:txBody>
      </p:sp>
      <p:sp>
        <p:nvSpPr>
          <p:cNvPr id="73" name="pole tekstowe 10">
            <a:extLst>
              <a:ext uri="{FF2B5EF4-FFF2-40B4-BE49-F238E27FC236}">
                <a16:creationId xmlns:a16="http://schemas.microsoft.com/office/drawing/2014/main" id="{4A84192B-AF41-4B01-88EB-CE7B1621BD36}"/>
              </a:ext>
            </a:extLst>
          </p:cNvPr>
          <p:cNvSpPr txBox="1">
            <a:spLocks noChangeArrowheads="1"/>
          </p:cNvSpPr>
          <p:nvPr/>
        </p:nvSpPr>
        <p:spPr bwMode="auto">
          <a:xfrm>
            <a:off x="2674021" y="565174"/>
            <a:ext cx="4024565" cy="26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80000"/>
              </a:lnSpc>
              <a:spcBef>
                <a:spcPct val="0"/>
              </a:spcBef>
              <a:spcAft>
                <a:spcPts val="1200"/>
              </a:spcAft>
              <a:buFontTx/>
              <a:buNone/>
            </a:pPr>
            <a:r>
              <a:rPr lang="pl-PL" altLang="pl-PL" sz="1400" b="1" dirty="0">
                <a:solidFill>
                  <a:schemeClr val="tx2">
                    <a:lumMod val="50000"/>
                  </a:schemeClr>
                </a:solidFill>
                <a:latin typeface="+mj-lt"/>
              </a:rPr>
              <a:t>LANDSCAPE ARCHITECTURE</a:t>
            </a:r>
          </a:p>
        </p:txBody>
      </p:sp>
      <p:pic>
        <p:nvPicPr>
          <p:cNvPr id="35" name="Grafika 34" descr="Widok na park">
            <a:extLst>
              <a:ext uri="{FF2B5EF4-FFF2-40B4-BE49-F238E27FC236}">
                <a16:creationId xmlns:a16="http://schemas.microsoft.com/office/drawing/2014/main" id="{019874E2-829C-446D-AB71-5FA92C314705}"/>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2055385" y="359208"/>
            <a:ext cx="543570" cy="543570"/>
          </a:xfrm>
          <a:prstGeom prst="rect">
            <a:avLst/>
          </a:prstGeom>
        </p:spPr>
      </p:pic>
      <p:sp>
        <p:nvSpPr>
          <p:cNvPr id="80" name="pole tekstowe 10">
            <a:extLst>
              <a:ext uri="{FF2B5EF4-FFF2-40B4-BE49-F238E27FC236}">
                <a16:creationId xmlns:a16="http://schemas.microsoft.com/office/drawing/2014/main" id="{B60F6B52-05AD-4EB6-BC6E-33725AE55616}"/>
              </a:ext>
            </a:extLst>
          </p:cNvPr>
          <p:cNvSpPr txBox="1">
            <a:spLocks noChangeArrowheads="1"/>
          </p:cNvSpPr>
          <p:nvPr/>
        </p:nvSpPr>
        <p:spPr bwMode="auto">
          <a:xfrm>
            <a:off x="2674021" y="1895211"/>
            <a:ext cx="4423347" cy="437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80000"/>
              </a:lnSpc>
              <a:spcBef>
                <a:spcPct val="0"/>
              </a:spcBef>
              <a:spcAft>
                <a:spcPts val="1200"/>
              </a:spcAft>
              <a:buFontTx/>
              <a:buNone/>
            </a:pPr>
            <a:r>
              <a:rPr lang="en-US" altLang="pl-PL" sz="1400" b="1" dirty="0">
                <a:solidFill>
                  <a:schemeClr val="tx2">
                    <a:lumMod val="50000"/>
                  </a:schemeClr>
                </a:solidFill>
                <a:latin typeface="+mj-lt"/>
              </a:rPr>
              <a:t>BIODIVERSITY AND SUSTAINABLE DEVELOPMENT IN AGRICULTURE AND HORTICULTURE</a:t>
            </a:r>
          </a:p>
        </p:txBody>
      </p:sp>
      <p:pic>
        <p:nvPicPr>
          <p:cNvPr id="47" name="Grafika 46" descr="Roślina">
            <a:extLst>
              <a:ext uri="{FF2B5EF4-FFF2-40B4-BE49-F238E27FC236}">
                <a16:creationId xmlns:a16="http://schemas.microsoft.com/office/drawing/2014/main" id="{2DF68408-4135-4691-8D85-162F6B1AC31C}"/>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2107328" y="1852946"/>
            <a:ext cx="439685" cy="439685"/>
          </a:xfrm>
          <a:prstGeom prst="rect">
            <a:avLst/>
          </a:prstGeom>
        </p:spPr>
      </p:pic>
      <p:pic>
        <p:nvPicPr>
          <p:cNvPr id="50" name="Grafika 49" descr="Statystyki">
            <a:extLst>
              <a:ext uri="{FF2B5EF4-FFF2-40B4-BE49-F238E27FC236}">
                <a16:creationId xmlns:a16="http://schemas.microsoft.com/office/drawing/2014/main" id="{EC1AC4D3-FBEA-440F-A049-DD4B1E277316}"/>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2120715" y="4705557"/>
            <a:ext cx="420720" cy="420720"/>
          </a:xfrm>
          <a:prstGeom prst="rect">
            <a:avLst/>
          </a:prstGeom>
        </p:spPr>
      </p:pic>
      <p:pic>
        <p:nvPicPr>
          <p:cNvPr id="113" name="Grafika 112">
            <a:extLst>
              <a:ext uri="{FF2B5EF4-FFF2-40B4-BE49-F238E27FC236}">
                <a16:creationId xmlns:a16="http://schemas.microsoft.com/office/drawing/2014/main" id="{B50A37AD-F2E9-49E7-9424-2F42584088F1}"/>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2165833" y="6083138"/>
            <a:ext cx="329604" cy="307063"/>
          </a:xfrm>
          <a:prstGeom prst="rect">
            <a:avLst/>
          </a:prstGeom>
        </p:spPr>
      </p:pic>
      <p:pic>
        <p:nvPicPr>
          <p:cNvPr id="117" name="Grafika 116" descr="Lekarz weterynarii">
            <a:extLst>
              <a:ext uri="{FF2B5EF4-FFF2-40B4-BE49-F238E27FC236}">
                <a16:creationId xmlns:a16="http://schemas.microsoft.com/office/drawing/2014/main" id="{3933EFBF-5211-40BB-B2D9-7FF4B8D854D5}"/>
              </a:ext>
            </a:extLst>
          </p:cNvPr>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7174419" y="1043428"/>
            <a:ext cx="465450" cy="465450"/>
          </a:xfrm>
          <a:prstGeom prst="rect">
            <a:avLst/>
          </a:prstGeom>
        </p:spPr>
      </p:pic>
    </p:spTree>
    <p:extLst>
      <p:ext uri="{BB962C8B-B14F-4D97-AF65-F5344CB8AC3E}">
        <p14:creationId xmlns:p14="http://schemas.microsoft.com/office/powerpoint/2010/main" val="3944934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ostokąt 6">
            <a:extLst>
              <a:ext uri="{FF2B5EF4-FFF2-40B4-BE49-F238E27FC236}">
                <a16:creationId xmlns:a16="http://schemas.microsoft.com/office/drawing/2014/main" id="{B00CB076-2DF5-4625-B018-783F9397C1B0}"/>
              </a:ext>
            </a:extLst>
          </p:cNvPr>
          <p:cNvSpPr/>
          <p:nvPr/>
        </p:nvSpPr>
        <p:spPr>
          <a:xfrm rot="5400000">
            <a:off x="10198703" y="3963081"/>
            <a:ext cx="3324557" cy="6983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Tytuł 1">
            <a:extLst>
              <a:ext uri="{FF2B5EF4-FFF2-40B4-BE49-F238E27FC236}">
                <a16:creationId xmlns:a16="http://schemas.microsoft.com/office/drawing/2014/main" id="{D98FC059-F0A2-4980-A973-12F6D4BB1BE7}"/>
              </a:ext>
            </a:extLst>
          </p:cNvPr>
          <p:cNvSpPr txBox="1">
            <a:spLocks/>
          </p:cNvSpPr>
          <p:nvPr/>
        </p:nvSpPr>
        <p:spPr>
          <a:xfrm>
            <a:off x="7917371" y="862383"/>
            <a:ext cx="3625069" cy="827946"/>
          </a:xfrm>
          <a:prstGeom prst="rect">
            <a:avLst/>
          </a:prstGeom>
        </p:spPr>
        <p:txBody>
          <a:bodyPr vert="horz" lIns="0" tIns="0" rIns="0" bIns="0" rtlCol="0" anchor="ctr">
            <a:normAutofit lnSpcReduction="10000"/>
          </a:bodyPr>
          <a:lstStyle>
            <a:defPPr>
              <a:defRPr lang="pl-PL"/>
            </a:defPPr>
            <a:lvl1pPr>
              <a:defRPr sz="2800" b="1" spc="100">
                <a:solidFill>
                  <a:schemeClr val="accent1"/>
                </a:solidFill>
                <a:latin typeface="+mj-lt"/>
                <a:ea typeface="+mj-ea"/>
                <a:cs typeface="Arial" pitchFamily="34" charset="0"/>
              </a:defRPr>
            </a:lvl1pPr>
            <a:lvl2pPr>
              <a:defRPr sz="2000" b="1">
                <a:solidFill>
                  <a:schemeClr val="accent1"/>
                </a:solidFill>
                <a:cs typeface="Arial" pitchFamily="34" charset="0"/>
              </a:defRPr>
            </a:lvl2pPr>
            <a:lvl3pPr>
              <a:defRPr sz="2000" b="1">
                <a:solidFill>
                  <a:schemeClr val="accent1"/>
                </a:solidFill>
                <a:cs typeface="Arial" pitchFamily="34" charset="0"/>
              </a:defRPr>
            </a:lvl3pPr>
            <a:lvl4pPr>
              <a:defRPr sz="2000" b="1">
                <a:solidFill>
                  <a:schemeClr val="accent1"/>
                </a:solidFill>
                <a:cs typeface="Arial" pitchFamily="34" charset="0"/>
              </a:defRPr>
            </a:lvl4pPr>
            <a:lvl5pPr>
              <a:defRPr sz="2000" b="1">
                <a:solidFill>
                  <a:schemeClr val="accent1"/>
                </a:solidFill>
                <a:cs typeface="Arial"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pPr algn="r"/>
            <a:r>
              <a:rPr lang="pl-PL" dirty="0" err="1">
                <a:solidFill>
                  <a:srgbClr val="132319"/>
                </a:solidFill>
              </a:rPr>
              <a:t>Stimulating</a:t>
            </a:r>
            <a:r>
              <a:rPr lang="pl-PL" dirty="0">
                <a:solidFill>
                  <a:srgbClr val="132319"/>
                </a:solidFill>
              </a:rPr>
              <a:t> environment</a:t>
            </a:r>
          </a:p>
        </p:txBody>
      </p:sp>
      <p:grpSp>
        <p:nvGrpSpPr>
          <p:cNvPr id="10" name="Grupa 9">
            <a:extLst>
              <a:ext uri="{FF2B5EF4-FFF2-40B4-BE49-F238E27FC236}">
                <a16:creationId xmlns:a16="http://schemas.microsoft.com/office/drawing/2014/main" id="{43B39025-08C7-4D36-B5B2-53B28117ABCE}"/>
              </a:ext>
            </a:extLst>
          </p:cNvPr>
          <p:cNvGrpSpPr/>
          <p:nvPr/>
        </p:nvGrpSpPr>
        <p:grpSpPr>
          <a:xfrm>
            <a:off x="1485186" y="850079"/>
            <a:ext cx="5517346" cy="5261436"/>
            <a:chOff x="3012731" y="836712"/>
            <a:chExt cx="5517346" cy="5261436"/>
          </a:xfrm>
        </p:grpSpPr>
        <p:grpSp>
          <p:nvGrpSpPr>
            <p:cNvPr id="11" name="Grupa 10">
              <a:extLst>
                <a:ext uri="{FF2B5EF4-FFF2-40B4-BE49-F238E27FC236}">
                  <a16:creationId xmlns:a16="http://schemas.microsoft.com/office/drawing/2014/main" id="{09551DB5-C9E0-4BB6-9711-7258BC46C97F}"/>
                </a:ext>
              </a:extLst>
            </p:cNvPr>
            <p:cNvGrpSpPr/>
            <p:nvPr/>
          </p:nvGrpSpPr>
          <p:grpSpPr>
            <a:xfrm>
              <a:off x="4704358" y="1340768"/>
              <a:ext cx="2113038" cy="1585597"/>
              <a:chOff x="6710304" y="2446874"/>
              <a:chExt cx="2562804" cy="1923096"/>
            </a:xfrm>
          </p:grpSpPr>
          <p:sp>
            <p:nvSpPr>
              <p:cNvPr id="37" name="Elipsa 20">
                <a:extLst>
                  <a:ext uri="{FF2B5EF4-FFF2-40B4-BE49-F238E27FC236}">
                    <a16:creationId xmlns:a16="http://schemas.microsoft.com/office/drawing/2014/main" id="{96FF570B-A0D6-43E0-8A8B-7F4774EA88E4}"/>
                  </a:ext>
                </a:extLst>
              </p:cNvPr>
              <p:cNvSpPr/>
              <p:nvPr/>
            </p:nvSpPr>
            <p:spPr>
              <a:xfrm>
                <a:off x="7016386" y="2446874"/>
                <a:ext cx="1923096" cy="19230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2">
                      <a:lumMod val="50000"/>
                    </a:schemeClr>
                  </a:solidFill>
                </a:endParaRPr>
              </a:p>
            </p:txBody>
          </p:sp>
          <p:sp>
            <p:nvSpPr>
              <p:cNvPr id="38" name="Prostokąt 37">
                <a:extLst>
                  <a:ext uri="{FF2B5EF4-FFF2-40B4-BE49-F238E27FC236}">
                    <a16:creationId xmlns:a16="http://schemas.microsoft.com/office/drawing/2014/main" id="{FF00EE9D-6839-4E6B-ABC1-4D88C7F2DB40}"/>
                  </a:ext>
                </a:extLst>
              </p:cNvPr>
              <p:cNvSpPr/>
              <p:nvPr/>
            </p:nvSpPr>
            <p:spPr>
              <a:xfrm>
                <a:off x="6710304" y="3561816"/>
                <a:ext cx="2562804" cy="317294"/>
              </a:xfrm>
              <a:prstGeom prst="rect">
                <a:avLst/>
              </a:prstGeom>
            </p:spPr>
            <p:txBody>
              <a:bodyPr wrap="square">
                <a:spAutoFit/>
              </a:bodyPr>
              <a:lstStyle/>
              <a:p>
                <a:pPr algn="ctr"/>
                <a:r>
                  <a:rPr lang="pl-PL" sz="1100" spc="100" dirty="0">
                    <a:solidFill>
                      <a:schemeClr val="bg1"/>
                    </a:solidFill>
                    <a:latin typeface="+mj-lt"/>
                  </a:rPr>
                  <a:t>VETERINARY</a:t>
                </a:r>
              </a:p>
            </p:txBody>
          </p:sp>
          <p:pic>
            <p:nvPicPr>
              <p:cNvPr id="39" name="Obraz 38">
                <a:extLst>
                  <a:ext uri="{FF2B5EF4-FFF2-40B4-BE49-F238E27FC236}">
                    <a16:creationId xmlns:a16="http://schemas.microsoft.com/office/drawing/2014/main" id="{7C585DFE-BF9C-4C41-8937-3552DC2BEE53}"/>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7685896" y="2887762"/>
                <a:ext cx="611620" cy="611620"/>
              </a:xfrm>
              <a:prstGeom prst="rect">
                <a:avLst/>
              </a:prstGeom>
            </p:spPr>
          </p:pic>
        </p:grpSp>
        <p:grpSp>
          <p:nvGrpSpPr>
            <p:cNvPr id="12" name="Grupa 11">
              <a:extLst>
                <a:ext uri="{FF2B5EF4-FFF2-40B4-BE49-F238E27FC236}">
                  <a16:creationId xmlns:a16="http://schemas.microsoft.com/office/drawing/2014/main" id="{C685F683-4C40-4789-948E-6963EF6ECF1D}"/>
                </a:ext>
              </a:extLst>
            </p:cNvPr>
            <p:cNvGrpSpPr/>
            <p:nvPr/>
          </p:nvGrpSpPr>
          <p:grpSpPr>
            <a:xfrm>
              <a:off x="3633174" y="3531014"/>
              <a:ext cx="1636421" cy="1585597"/>
              <a:chOff x="9623956" y="2446874"/>
              <a:chExt cx="1984738" cy="1923096"/>
            </a:xfrm>
          </p:grpSpPr>
          <p:sp>
            <p:nvSpPr>
              <p:cNvPr id="34" name="Elipsa 24">
                <a:extLst>
                  <a:ext uri="{FF2B5EF4-FFF2-40B4-BE49-F238E27FC236}">
                    <a16:creationId xmlns:a16="http://schemas.microsoft.com/office/drawing/2014/main" id="{4B2852CE-A12D-4984-96B6-7501E3355D52}"/>
                  </a:ext>
                </a:extLst>
              </p:cNvPr>
              <p:cNvSpPr/>
              <p:nvPr/>
            </p:nvSpPr>
            <p:spPr>
              <a:xfrm>
                <a:off x="9648168" y="2446874"/>
                <a:ext cx="1923096" cy="19230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2">
                      <a:lumMod val="50000"/>
                    </a:schemeClr>
                  </a:solidFill>
                </a:endParaRPr>
              </a:p>
            </p:txBody>
          </p:sp>
          <p:sp>
            <p:nvSpPr>
              <p:cNvPr id="35" name="Prostokąt 34">
                <a:extLst>
                  <a:ext uri="{FF2B5EF4-FFF2-40B4-BE49-F238E27FC236}">
                    <a16:creationId xmlns:a16="http://schemas.microsoft.com/office/drawing/2014/main" id="{EF42A32D-FA1D-45B5-A26D-F112BC4A8D88}"/>
                  </a:ext>
                </a:extLst>
              </p:cNvPr>
              <p:cNvSpPr/>
              <p:nvPr/>
            </p:nvSpPr>
            <p:spPr>
              <a:xfrm>
                <a:off x="9623956" y="3427899"/>
                <a:ext cx="1984738" cy="727911"/>
              </a:xfrm>
              <a:prstGeom prst="rect">
                <a:avLst/>
              </a:prstGeom>
            </p:spPr>
            <p:txBody>
              <a:bodyPr wrap="square">
                <a:spAutoFit/>
              </a:bodyPr>
              <a:lstStyle/>
              <a:p>
                <a:pPr algn="ctr"/>
                <a:r>
                  <a:rPr lang="pl-PL" sz="1100" spc="100" dirty="0">
                    <a:solidFill>
                      <a:schemeClr val="bg1"/>
                    </a:solidFill>
                    <a:latin typeface="+mj-lt"/>
                  </a:rPr>
                  <a:t>TECHNOLOGY</a:t>
                </a:r>
                <a:br>
                  <a:rPr lang="pl-PL" sz="1100" spc="100" dirty="0">
                    <a:solidFill>
                      <a:schemeClr val="bg1"/>
                    </a:solidFill>
                    <a:latin typeface="+mj-lt"/>
                  </a:rPr>
                </a:br>
                <a:r>
                  <a:rPr lang="pl-PL" sz="1100" spc="100" dirty="0">
                    <a:solidFill>
                      <a:schemeClr val="bg1"/>
                    </a:solidFill>
                    <a:latin typeface="+mj-lt"/>
                  </a:rPr>
                  <a:t>AND FOOD SCIENCE</a:t>
                </a:r>
                <a:endParaRPr lang="en-GB" sz="1100" spc="100" dirty="0">
                  <a:solidFill>
                    <a:schemeClr val="bg1"/>
                  </a:solidFill>
                  <a:latin typeface="+mj-lt"/>
                </a:endParaRPr>
              </a:p>
            </p:txBody>
          </p:sp>
          <p:pic>
            <p:nvPicPr>
              <p:cNvPr id="36" name="Obraz 35">
                <a:extLst>
                  <a:ext uri="{FF2B5EF4-FFF2-40B4-BE49-F238E27FC236}">
                    <a16:creationId xmlns:a16="http://schemas.microsoft.com/office/drawing/2014/main" id="{4CEB23C0-4129-4C5D-A25F-5517356B4846}"/>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316419" y="2768789"/>
                <a:ext cx="599815" cy="599815"/>
              </a:xfrm>
              <a:prstGeom prst="rect">
                <a:avLst/>
              </a:prstGeom>
            </p:spPr>
          </p:pic>
        </p:grpSp>
        <p:grpSp>
          <p:nvGrpSpPr>
            <p:cNvPr id="13" name="Grupa 12">
              <a:extLst>
                <a:ext uri="{FF2B5EF4-FFF2-40B4-BE49-F238E27FC236}">
                  <a16:creationId xmlns:a16="http://schemas.microsoft.com/office/drawing/2014/main" id="{09B035BA-C1DD-49F8-B5F1-BCEB995A48B5}"/>
                </a:ext>
              </a:extLst>
            </p:cNvPr>
            <p:cNvGrpSpPr/>
            <p:nvPr/>
          </p:nvGrpSpPr>
          <p:grpSpPr>
            <a:xfrm>
              <a:off x="6304077" y="3529247"/>
              <a:ext cx="1585597" cy="1585597"/>
              <a:chOff x="8325877" y="4424585"/>
              <a:chExt cx="1923096" cy="1923096"/>
            </a:xfrm>
          </p:grpSpPr>
          <p:sp>
            <p:nvSpPr>
              <p:cNvPr id="31" name="Elipsa 28">
                <a:extLst>
                  <a:ext uri="{FF2B5EF4-FFF2-40B4-BE49-F238E27FC236}">
                    <a16:creationId xmlns:a16="http://schemas.microsoft.com/office/drawing/2014/main" id="{1B2F285D-AA29-4362-AE89-9A434768B2FB}"/>
                  </a:ext>
                </a:extLst>
              </p:cNvPr>
              <p:cNvSpPr/>
              <p:nvPr/>
            </p:nvSpPr>
            <p:spPr>
              <a:xfrm>
                <a:off x="8325877" y="4424585"/>
                <a:ext cx="1923096" cy="19230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2">
                      <a:lumMod val="50000"/>
                    </a:schemeClr>
                  </a:solidFill>
                </a:endParaRPr>
              </a:p>
            </p:txBody>
          </p:sp>
          <p:sp>
            <p:nvSpPr>
              <p:cNvPr id="32" name="Prostokąt 31">
                <a:extLst>
                  <a:ext uri="{FF2B5EF4-FFF2-40B4-BE49-F238E27FC236}">
                    <a16:creationId xmlns:a16="http://schemas.microsoft.com/office/drawing/2014/main" id="{BEB0D0F1-914D-428A-8A37-A748D4C4B72F}"/>
                  </a:ext>
                </a:extLst>
              </p:cNvPr>
              <p:cNvSpPr/>
              <p:nvPr/>
            </p:nvSpPr>
            <p:spPr>
              <a:xfrm>
                <a:off x="8380442" y="5419743"/>
                <a:ext cx="1837116" cy="522603"/>
              </a:xfrm>
              <a:prstGeom prst="rect">
                <a:avLst/>
              </a:prstGeom>
            </p:spPr>
            <p:txBody>
              <a:bodyPr wrap="square">
                <a:spAutoFit/>
              </a:bodyPr>
              <a:lstStyle/>
              <a:p>
                <a:pPr algn="ctr"/>
                <a:r>
                  <a:rPr lang="pl-PL" sz="1100" spc="100" dirty="0">
                    <a:solidFill>
                      <a:schemeClr val="bg1"/>
                    </a:solidFill>
                    <a:latin typeface="+mj-lt"/>
                  </a:rPr>
                  <a:t>ENVIRONMENTAL SCIENCES</a:t>
                </a:r>
              </a:p>
            </p:txBody>
          </p:sp>
          <p:pic>
            <p:nvPicPr>
              <p:cNvPr id="33" name="Obraz 32">
                <a:extLst>
                  <a:ext uri="{FF2B5EF4-FFF2-40B4-BE49-F238E27FC236}">
                    <a16:creationId xmlns:a16="http://schemas.microsoft.com/office/drawing/2014/main" id="{336046E7-186C-409F-A2CC-103AAA3BE43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9041013" y="4802749"/>
                <a:ext cx="479752" cy="479752"/>
              </a:xfrm>
              <a:prstGeom prst="rect">
                <a:avLst/>
              </a:prstGeom>
            </p:spPr>
          </p:pic>
        </p:grpSp>
        <p:grpSp>
          <p:nvGrpSpPr>
            <p:cNvPr id="14" name="Grupa 13">
              <a:extLst>
                <a:ext uri="{FF2B5EF4-FFF2-40B4-BE49-F238E27FC236}">
                  <a16:creationId xmlns:a16="http://schemas.microsoft.com/office/drawing/2014/main" id="{F0B88E5C-3213-43DA-A3B4-AAEE12EB463D}"/>
                </a:ext>
              </a:extLst>
            </p:cNvPr>
            <p:cNvGrpSpPr/>
            <p:nvPr/>
          </p:nvGrpSpPr>
          <p:grpSpPr>
            <a:xfrm>
              <a:off x="5373122" y="4339871"/>
              <a:ext cx="796567" cy="177142"/>
              <a:chOff x="8688288" y="543379"/>
              <a:chExt cx="671450" cy="149318"/>
            </a:xfrm>
          </p:grpSpPr>
          <p:cxnSp>
            <p:nvCxnSpPr>
              <p:cNvPr id="29" name="Łącznik prosty ze strzałką 28">
                <a:extLst>
                  <a:ext uri="{FF2B5EF4-FFF2-40B4-BE49-F238E27FC236}">
                    <a16:creationId xmlns:a16="http://schemas.microsoft.com/office/drawing/2014/main" id="{7C5D8179-1376-4832-A45C-C56A7340B356}"/>
                  </a:ext>
                </a:extLst>
              </p:cNvPr>
              <p:cNvCxnSpPr/>
              <p:nvPr/>
            </p:nvCxnSpPr>
            <p:spPr>
              <a:xfrm>
                <a:off x="8688288" y="543379"/>
                <a:ext cx="671448" cy="0"/>
              </a:xfrm>
              <a:prstGeom prst="straightConnector1">
                <a:avLst/>
              </a:prstGeom>
              <a:ln w="38100">
                <a:solidFill>
                  <a:schemeClr val="tx2">
                    <a:lumMod val="60000"/>
                    <a:lumOff val="4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0" name="Łącznik prosty ze strzałką 29">
                <a:extLst>
                  <a:ext uri="{FF2B5EF4-FFF2-40B4-BE49-F238E27FC236}">
                    <a16:creationId xmlns:a16="http://schemas.microsoft.com/office/drawing/2014/main" id="{FE65EC7F-F7A4-4496-833C-860C41F66FF7}"/>
                  </a:ext>
                </a:extLst>
              </p:cNvPr>
              <p:cNvCxnSpPr/>
              <p:nvPr/>
            </p:nvCxnSpPr>
            <p:spPr>
              <a:xfrm flipH="1" flipV="1">
                <a:off x="8688288" y="692696"/>
                <a:ext cx="671450" cy="1"/>
              </a:xfrm>
              <a:prstGeom prst="straightConnector1">
                <a:avLst/>
              </a:prstGeom>
              <a:ln w="38100">
                <a:solidFill>
                  <a:schemeClr val="tx2">
                    <a:lumMod val="60000"/>
                    <a:lumOff val="4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grpSp>
        <p:grpSp>
          <p:nvGrpSpPr>
            <p:cNvPr id="15" name="Grupa 14">
              <a:extLst>
                <a:ext uri="{FF2B5EF4-FFF2-40B4-BE49-F238E27FC236}">
                  <a16:creationId xmlns:a16="http://schemas.microsoft.com/office/drawing/2014/main" id="{29B8C385-4F40-497F-AE34-BC3EEEF15725}"/>
                </a:ext>
              </a:extLst>
            </p:cNvPr>
            <p:cNvGrpSpPr/>
            <p:nvPr/>
          </p:nvGrpSpPr>
          <p:grpSpPr>
            <a:xfrm rot="2700000">
              <a:off x="6268866" y="3031204"/>
              <a:ext cx="796567" cy="177142"/>
              <a:chOff x="8688288" y="543379"/>
              <a:chExt cx="671450" cy="149318"/>
            </a:xfrm>
          </p:grpSpPr>
          <p:cxnSp>
            <p:nvCxnSpPr>
              <p:cNvPr id="27" name="Łącznik prosty ze strzałką 26">
                <a:extLst>
                  <a:ext uri="{FF2B5EF4-FFF2-40B4-BE49-F238E27FC236}">
                    <a16:creationId xmlns:a16="http://schemas.microsoft.com/office/drawing/2014/main" id="{3C661562-8419-4681-9E70-D7105758AFE2}"/>
                  </a:ext>
                </a:extLst>
              </p:cNvPr>
              <p:cNvCxnSpPr/>
              <p:nvPr/>
            </p:nvCxnSpPr>
            <p:spPr>
              <a:xfrm>
                <a:off x="8688288" y="543379"/>
                <a:ext cx="671448" cy="0"/>
              </a:xfrm>
              <a:prstGeom prst="straightConnector1">
                <a:avLst/>
              </a:prstGeom>
              <a:ln w="38100">
                <a:solidFill>
                  <a:schemeClr val="tx2">
                    <a:lumMod val="60000"/>
                    <a:lumOff val="4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8" name="Łącznik prosty ze strzałką 27">
                <a:extLst>
                  <a:ext uri="{FF2B5EF4-FFF2-40B4-BE49-F238E27FC236}">
                    <a16:creationId xmlns:a16="http://schemas.microsoft.com/office/drawing/2014/main" id="{94D5F380-2631-48EE-8A8B-7B0A713E1406}"/>
                  </a:ext>
                </a:extLst>
              </p:cNvPr>
              <p:cNvCxnSpPr/>
              <p:nvPr/>
            </p:nvCxnSpPr>
            <p:spPr>
              <a:xfrm flipH="1" flipV="1">
                <a:off x="8688288" y="692696"/>
                <a:ext cx="671450" cy="1"/>
              </a:xfrm>
              <a:prstGeom prst="straightConnector1">
                <a:avLst/>
              </a:prstGeom>
              <a:ln w="38100">
                <a:solidFill>
                  <a:schemeClr val="tx2">
                    <a:lumMod val="60000"/>
                    <a:lumOff val="4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grpSp>
        <p:grpSp>
          <p:nvGrpSpPr>
            <p:cNvPr id="19" name="Grupa 18">
              <a:extLst>
                <a:ext uri="{FF2B5EF4-FFF2-40B4-BE49-F238E27FC236}">
                  <a16:creationId xmlns:a16="http://schemas.microsoft.com/office/drawing/2014/main" id="{7323C4AA-0E03-421B-B33A-045EB1A8F81B}"/>
                </a:ext>
              </a:extLst>
            </p:cNvPr>
            <p:cNvGrpSpPr/>
            <p:nvPr/>
          </p:nvGrpSpPr>
          <p:grpSpPr>
            <a:xfrm rot="8100000">
              <a:off x="4475583" y="3028068"/>
              <a:ext cx="796567" cy="177142"/>
              <a:chOff x="8688288" y="543379"/>
              <a:chExt cx="671450" cy="149318"/>
            </a:xfrm>
          </p:grpSpPr>
          <p:cxnSp>
            <p:nvCxnSpPr>
              <p:cNvPr id="25" name="Łącznik prosty ze strzałką 24">
                <a:extLst>
                  <a:ext uri="{FF2B5EF4-FFF2-40B4-BE49-F238E27FC236}">
                    <a16:creationId xmlns:a16="http://schemas.microsoft.com/office/drawing/2014/main" id="{AFAC8833-6C1C-4D82-9ACE-AF36A4A1383D}"/>
                  </a:ext>
                </a:extLst>
              </p:cNvPr>
              <p:cNvCxnSpPr/>
              <p:nvPr/>
            </p:nvCxnSpPr>
            <p:spPr>
              <a:xfrm>
                <a:off x="8688288" y="543379"/>
                <a:ext cx="671448" cy="0"/>
              </a:xfrm>
              <a:prstGeom prst="straightConnector1">
                <a:avLst/>
              </a:prstGeom>
              <a:ln w="38100">
                <a:solidFill>
                  <a:schemeClr val="tx2">
                    <a:lumMod val="60000"/>
                    <a:lumOff val="4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6" name="Łącznik prosty ze strzałką 25">
                <a:extLst>
                  <a:ext uri="{FF2B5EF4-FFF2-40B4-BE49-F238E27FC236}">
                    <a16:creationId xmlns:a16="http://schemas.microsoft.com/office/drawing/2014/main" id="{0DA81D28-2F97-4717-845F-D0555286EBD4}"/>
                  </a:ext>
                </a:extLst>
              </p:cNvPr>
              <p:cNvCxnSpPr/>
              <p:nvPr/>
            </p:nvCxnSpPr>
            <p:spPr>
              <a:xfrm flipH="1" flipV="1">
                <a:off x="8688288" y="692696"/>
                <a:ext cx="671450" cy="1"/>
              </a:xfrm>
              <a:prstGeom prst="straightConnector1">
                <a:avLst/>
              </a:prstGeom>
              <a:ln w="38100">
                <a:solidFill>
                  <a:schemeClr val="tx2">
                    <a:lumMod val="60000"/>
                    <a:lumOff val="4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grpSp>
        <p:grpSp>
          <p:nvGrpSpPr>
            <p:cNvPr id="20" name="Grupa 19">
              <a:extLst>
                <a:ext uri="{FF2B5EF4-FFF2-40B4-BE49-F238E27FC236}">
                  <a16:creationId xmlns:a16="http://schemas.microsoft.com/office/drawing/2014/main" id="{725F259A-EA32-4C3A-8BF0-51D145F23A9D}"/>
                </a:ext>
              </a:extLst>
            </p:cNvPr>
            <p:cNvGrpSpPr/>
            <p:nvPr/>
          </p:nvGrpSpPr>
          <p:grpSpPr>
            <a:xfrm>
              <a:off x="3012731" y="836712"/>
              <a:ext cx="5517346" cy="5261436"/>
              <a:chOff x="2928161" y="866128"/>
              <a:chExt cx="5486499" cy="5232020"/>
            </a:xfrm>
          </p:grpSpPr>
          <p:sp>
            <p:nvSpPr>
              <p:cNvPr id="21" name="Łuk 20">
                <a:extLst>
                  <a:ext uri="{FF2B5EF4-FFF2-40B4-BE49-F238E27FC236}">
                    <a16:creationId xmlns:a16="http://schemas.microsoft.com/office/drawing/2014/main" id="{A5BB8201-DE31-40A2-81ED-8F9A6A92D878}"/>
                  </a:ext>
                </a:extLst>
              </p:cNvPr>
              <p:cNvSpPr/>
              <p:nvPr/>
            </p:nvSpPr>
            <p:spPr>
              <a:xfrm rot="2642438" flipH="1">
                <a:off x="3259549" y="866128"/>
                <a:ext cx="5155111" cy="5155111"/>
              </a:xfrm>
              <a:prstGeom prst="arc">
                <a:avLst>
                  <a:gd name="adj1" fmla="val 9825108"/>
                  <a:gd name="adj2" fmla="val 17044695"/>
                </a:avLst>
              </a:prstGeom>
              <a:ln w="38100">
                <a:solidFill>
                  <a:schemeClr val="tx2">
                    <a:lumMod val="60000"/>
                    <a:lumOff val="40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solidFill>
                    <a:schemeClr val="tx2">
                      <a:lumMod val="50000"/>
                    </a:schemeClr>
                  </a:solidFill>
                </a:endParaRPr>
              </a:p>
            </p:txBody>
          </p:sp>
          <p:sp>
            <p:nvSpPr>
              <p:cNvPr id="22" name="Łuk 21">
                <a:extLst>
                  <a:ext uri="{FF2B5EF4-FFF2-40B4-BE49-F238E27FC236}">
                    <a16:creationId xmlns:a16="http://schemas.microsoft.com/office/drawing/2014/main" id="{BD17CD2C-370E-48C9-B710-94E9216876AB}"/>
                  </a:ext>
                </a:extLst>
              </p:cNvPr>
              <p:cNvSpPr/>
              <p:nvPr/>
            </p:nvSpPr>
            <p:spPr>
              <a:xfrm rot="2642438" flipH="1">
                <a:off x="2928161" y="913275"/>
                <a:ext cx="5155111" cy="5155111"/>
              </a:xfrm>
              <a:prstGeom prst="arc">
                <a:avLst>
                  <a:gd name="adj1" fmla="val 20459054"/>
                  <a:gd name="adj2" fmla="val 6119499"/>
                </a:avLst>
              </a:prstGeom>
              <a:ln w="38100">
                <a:solidFill>
                  <a:schemeClr val="tx2">
                    <a:lumMod val="60000"/>
                    <a:lumOff val="40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solidFill>
                    <a:schemeClr val="tx2">
                      <a:lumMod val="50000"/>
                    </a:schemeClr>
                  </a:solidFill>
                </a:endParaRPr>
              </a:p>
            </p:txBody>
          </p:sp>
          <p:sp>
            <p:nvSpPr>
              <p:cNvPr id="23" name="Prostokąt 22">
                <a:extLst>
                  <a:ext uri="{FF2B5EF4-FFF2-40B4-BE49-F238E27FC236}">
                    <a16:creationId xmlns:a16="http://schemas.microsoft.com/office/drawing/2014/main" id="{E21B9E2C-6CA7-4210-9B7A-9D7005B7E867}"/>
                  </a:ext>
                </a:extLst>
              </p:cNvPr>
              <p:cNvSpPr/>
              <p:nvPr/>
            </p:nvSpPr>
            <p:spPr>
              <a:xfrm>
                <a:off x="4379723" y="966758"/>
                <a:ext cx="2783362" cy="923330"/>
              </a:xfrm>
              <a:prstGeom prst="rect">
                <a:avLst/>
              </a:prstGeom>
              <a:noFill/>
              <a:ln>
                <a:noFill/>
              </a:ln>
              <a:effectLst/>
            </p:spPr>
            <p:txBody>
              <a:bodyPr wrap="none" lIns="91440" tIns="45720" rIns="91440" bIns="45720">
                <a:prstTxWarp prst="textArchUp">
                  <a:avLst/>
                </a:prstTxWarp>
                <a:spAutoFit/>
              </a:bodyPr>
              <a:lstStyle/>
              <a:p>
                <a:pPr algn="ctr"/>
                <a:r>
                  <a:rPr lang="pl-PL" sz="2800" b="0" cap="none" spc="400" dirty="0">
                    <a:ln w="0"/>
                    <a:solidFill>
                      <a:schemeClr val="tx2">
                        <a:lumMod val="50000"/>
                      </a:schemeClr>
                    </a:solidFill>
                    <a:latin typeface="+mn-lt"/>
                  </a:rPr>
                  <a:t>RESEARCH</a:t>
                </a:r>
                <a:endParaRPr lang="pl-PL" sz="2800" b="0" cap="none" spc="400" dirty="0">
                  <a:ln w="0"/>
                  <a:solidFill>
                    <a:schemeClr val="tx2">
                      <a:lumMod val="50000"/>
                    </a:schemeClr>
                  </a:solidFill>
                </a:endParaRPr>
              </a:p>
            </p:txBody>
          </p:sp>
          <p:sp>
            <p:nvSpPr>
              <p:cNvPr id="24" name="Prostokąt 23">
                <a:extLst>
                  <a:ext uri="{FF2B5EF4-FFF2-40B4-BE49-F238E27FC236}">
                    <a16:creationId xmlns:a16="http://schemas.microsoft.com/office/drawing/2014/main" id="{2D022AD3-A80A-42AD-800A-9B3D29562EB5}"/>
                  </a:ext>
                </a:extLst>
              </p:cNvPr>
              <p:cNvSpPr/>
              <p:nvPr/>
            </p:nvSpPr>
            <p:spPr>
              <a:xfrm>
                <a:off x="4278721" y="5174818"/>
                <a:ext cx="2783362" cy="923330"/>
              </a:xfrm>
              <a:prstGeom prst="rect">
                <a:avLst/>
              </a:prstGeom>
              <a:noFill/>
              <a:ln>
                <a:noFill/>
              </a:ln>
              <a:effectLst/>
            </p:spPr>
            <p:txBody>
              <a:bodyPr wrap="none" lIns="91440" tIns="45720" rIns="91440" bIns="45720">
                <a:prstTxWarp prst="textArchDown">
                  <a:avLst/>
                </a:prstTxWarp>
                <a:spAutoFit/>
              </a:bodyPr>
              <a:lstStyle/>
              <a:p>
                <a:pPr algn="ctr"/>
                <a:r>
                  <a:rPr lang="pl-PL" sz="2800" b="0" cap="none" spc="400" dirty="0">
                    <a:ln w="0"/>
                    <a:solidFill>
                      <a:schemeClr val="tx2">
                        <a:lumMod val="50000"/>
                      </a:schemeClr>
                    </a:solidFill>
                    <a:latin typeface="+mn-lt"/>
                  </a:rPr>
                  <a:t>DIDACTICS</a:t>
                </a:r>
                <a:endParaRPr lang="pl-PL" sz="2800" b="0" cap="none" spc="400" dirty="0">
                  <a:ln w="0"/>
                  <a:solidFill>
                    <a:schemeClr val="tx2">
                      <a:lumMod val="50000"/>
                    </a:schemeClr>
                  </a:solidFill>
                </a:endParaRPr>
              </a:p>
            </p:txBody>
          </p:sp>
        </p:grpSp>
      </p:grpSp>
      <p:grpSp>
        <p:nvGrpSpPr>
          <p:cNvPr id="40" name="Grupa 39">
            <a:extLst>
              <a:ext uri="{FF2B5EF4-FFF2-40B4-BE49-F238E27FC236}">
                <a16:creationId xmlns:a16="http://schemas.microsoft.com/office/drawing/2014/main" id="{44D7C2F1-78B6-422E-89E8-55F431620BB6}"/>
              </a:ext>
            </a:extLst>
          </p:cNvPr>
          <p:cNvGrpSpPr/>
          <p:nvPr/>
        </p:nvGrpSpPr>
        <p:grpSpPr>
          <a:xfrm>
            <a:off x="559730" y="2015289"/>
            <a:ext cx="7435064" cy="3375171"/>
            <a:chOff x="2290224" y="2001922"/>
            <a:chExt cx="7435064" cy="3375171"/>
          </a:xfrm>
        </p:grpSpPr>
        <p:sp>
          <p:nvSpPr>
            <p:cNvPr id="45" name="pole tekstowe 44">
              <a:extLst>
                <a:ext uri="{FF2B5EF4-FFF2-40B4-BE49-F238E27FC236}">
                  <a16:creationId xmlns:a16="http://schemas.microsoft.com/office/drawing/2014/main" id="{F3AFFBAE-5246-4AAD-98D4-979D32AB2CF6}"/>
                </a:ext>
              </a:extLst>
            </p:cNvPr>
            <p:cNvSpPr txBox="1"/>
            <p:nvPr/>
          </p:nvSpPr>
          <p:spPr>
            <a:xfrm>
              <a:off x="2311022" y="2001922"/>
              <a:ext cx="1770243" cy="600164"/>
            </a:xfrm>
            <a:prstGeom prst="rect">
              <a:avLst/>
            </a:prstGeom>
            <a:solidFill>
              <a:schemeClr val="bg1"/>
            </a:solidFill>
          </p:spPr>
          <p:txBody>
            <a:bodyPr wrap="square" lIns="0" tIns="0" rIns="0" bIns="0" rtlCol="0">
              <a:noAutofit/>
            </a:bodyPr>
            <a:lstStyle/>
            <a:p>
              <a:pPr algn="ctr">
                <a:buFont typeface="Arial" pitchFamily="34" charset="0"/>
                <a:buNone/>
              </a:pPr>
              <a:r>
                <a:rPr lang="pl-PL" sz="1600" dirty="0" err="1">
                  <a:solidFill>
                    <a:schemeClr val="tx2">
                      <a:lumMod val="50000"/>
                    </a:schemeClr>
                  </a:solidFill>
                  <a:latin typeface="+mn-lt"/>
                </a:rPr>
                <a:t>scientific</a:t>
              </a:r>
              <a:endParaRPr lang="pl-PL" sz="1600" dirty="0">
                <a:solidFill>
                  <a:schemeClr val="tx2">
                    <a:lumMod val="50000"/>
                  </a:schemeClr>
                </a:solidFill>
                <a:latin typeface="+mn-lt"/>
              </a:endParaRPr>
            </a:p>
            <a:p>
              <a:pPr algn="ctr">
                <a:buFont typeface="Arial" pitchFamily="34" charset="0"/>
                <a:buNone/>
              </a:pPr>
              <a:r>
                <a:rPr lang="pl-PL" sz="1600" dirty="0" err="1">
                  <a:solidFill>
                    <a:schemeClr val="tx2">
                      <a:lumMod val="50000"/>
                    </a:schemeClr>
                  </a:solidFill>
                  <a:latin typeface="+mn-lt"/>
                </a:rPr>
                <a:t>advisory</a:t>
              </a:r>
              <a:r>
                <a:rPr lang="pl-PL" sz="1600" dirty="0">
                  <a:solidFill>
                    <a:schemeClr val="tx2">
                      <a:lumMod val="50000"/>
                    </a:schemeClr>
                  </a:solidFill>
                  <a:latin typeface="+mn-lt"/>
                </a:rPr>
                <a:t> </a:t>
              </a:r>
              <a:r>
                <a:rPr lang="pl-PL" sz="1600" dirty="0" err="1">
                  <a:solidFill>
                    <a:schemeClr val="tx2">
                      <a:lumMod val="50000"/>
                    </a:schemeClr>
                  </a:solidFill>
                  <a:latin typeface="+mn-lt"/>
                </a:rPr>
                <a:t>committee</a:t>
              </a:r>
              <a:endParaRPr lang="pl-PL" sz="1600" dirty="0">
                <a:solidFill>
                  <a:schemeClr val="tx2">
                    <a:lumMod val="50000"/>
                  </a:schemeClr>
                </a:solidFill>
                <a:latin typeface="+mn-lt"/>
              </a:endParaRPr>
            </a:p>
          </p:txBody>
        </p:sp>
        <p:sp>
          <p:nvSpPr>
            <p:cNvPr id="46" name="pole tekstowe 45">
              <a:extLst>
                <a:ext uri="{FF2B5EF4-FFF2-40B4-BE49-F238E27FC236}">
                  <a16:creationId xmlns:a16="http://schemas.microsoft.com/office/drawing/2014/main" id="{299011F5-D1C3-4DB7-BC7E-AD26839455CF}"/>
                </a:ext>
              </a:extLst>
            </p:cNvPr>
            <p:cNvSpPr txBox="1"/>
            <p:nvPr/>
          </p:nvSpPr>
          <p:spPr>
            <a:xfrm>
              <a:off x="2290224" y="4597801"/>
              <a:ext cx="1541986" cy="779292"/>
            </a:xfrm>
            <a:prstGeom prst="rect">
              <a:avLst/>
            </a:prstGeom>
            <a:solidFill>
              <a:schemeClr val="bg1"/>
            </a:solidFill>
          </p:spPr>
          <p:txBody>
            <a:bodyPr wrap="square" lIns="0" tIns="0" rIns="0" bIns="0" rtlCol="0">
              <a:noAutofit/>
            </a:bodyPr>
            <a:lstStyle/>
            <a:p>
              <a:pPr algn="ctr">
                <a:buFont typeface="Arial" pitchFamily="34" charset="0"/>
                <a:buNone/>
              </a:pPr>
              <a:r>
                <a:rPr lang="pl-PL" sz="1600" dirty="0" err="1">
                  <a:solidFill>
                    <a:schemeClr val="tx2">
                      <a:lumMod val="50000"/>
                    </a:schemeClr>
                  </a:solidFill>
                  <a:latin typeface="+mn-lt"/>
                </a:rPr>
                <a:t>administrative</a:t>
              </a:r>
              <a:r>
                <a:rPr lang="pl-PL" sz="1600" dirty="0">
                  <a:solidFill>
                    <a:schemeClr val="tx2">
                      <a:lumMod val="50000"/>
                    </a:schemeClr>
                  </a:solidFill>
                  <a:latin typeface="+mn-lt"/>
                </a:rPr>
                <a:t> </a:t>
              </a:r>
              <a:r>
                <a:rPr lang="pl-PL" sz="1600" dirty="0" err="1">
                  <a:solidFill>
                    <a:schemeClr val="tx2">
                      <a:lumMod val="50000"/>
                    </a:schemeClr>
                  </a:solidFill>
                  <a:latin typeface="+mn-lt"/>
                </a:rPr>
                <a:t>support</a:t>
              </a:r>
              <a:endParaRPr lang="pl-PL" sz="1600" dirty="0">
                <a:solidFill>
                  <a:schemeClr val="tx2">
                    <a:lumMod val="50000"/>
                  </a:schemeClr>
                </a:solidFill>
                <a:latin typeface="+mn-lt"/>
              </a:endParaRPr>
            </a:p>
          </p:txBody>
        </p:sp>
        <p:sp>
          <p:nvSpPr>
            <p:cNvPr id="47" name="pole tekstowe 46">
              <a:extLst>
                <a:ext uri="{FF2B5EF4-FFF2-40B4-BE49-F238E27FC236}">
                  <a16:creationId xmlns:a16="http://schemas.microsoft.com/office/drawing/2014/main" id="{5BEB39AC-C14D-4521-B802-35B7ACB40A68}"/>
                </a:ext>
              </a:extLst>
            </p:cNvPr>
            <p:cNvSpPr txBox="1"/>
            <p:nvPr/>
          </p:nvSpPr>
          <p:spPr>
            <a:xfrm>
              <a:off x="7685594" y="2875862"/>
              <a:ext cx="2039694" cy="629679"/>
            </a:xfrm>
            <a:prstGeom prst="rect">
              <a:avLst/>
            </a:prstGeom>
            <a:solidFill>
              <a:schemeClr val="bg1"/>
            </a:solidFill>
          </p:spPr>
          <p:txBody>
            <a:bodyPr wrap="square" lIns="0" tIns="0" rIns="0" bIns="0" rtlCol="0">
              <a:noAutofit/>
            </a:bodyPr>
            <a:lstStyle/>
            <a:p>
              <a:pPr algn="ctr">
                <a:buFont typeface="Arial" pitchFamily="34" charset="0"/>
                <a:buNone/>
              </a:pPr>
              <a:r>
                <a:rPr lang="pl-PL" sz="1600" dirty="0" err="1">
                  <a:solidFill>
                    <a:schemeClr val="tx2">
                      <a:lumMod val="50000"/>
                    </a:schemeClr>
                  </a:solidFill>
                  <a:latin typeface="+mn-lt"/>
                </a:rPr>
                <a:t>international</a:t>
              </a:r>
              <a:endParaRPr lang="pl-PL" sz="1600" dirty="0">
                <a:solidFill>
                  <a:schemeClr val="tx2">
                    <a:lumMod val="50000"/>
                  </a:schemeClr>
                </a:solidFill>
                <a:latin typeface="+mn-lt"/>
              </a:endParaRPr>
            </a:p>
            <a:p>
              <a:pPr algn="ctr">
                <a:buFont typeface="Arial" pitchFamily="34" charset="0"/>
                <a:buNone/>
              </a:pPr>
              <a:r>
                <a:rPr lang="pl-PL" sz="1600" dirty="0" err="1">
                  <a:solidFill>
                    <a:schemeClr val="tx2">
                      <a:lumMod val="50000"/>
                    </a:schemeClr>
                  </a:solidFill>
                  <a:latin typeface="+mn-lt"/>
                </a:rPr>
                <a:t>external</a:t>
              </a:r>
              <a:r>
                <a:rPr lang="pl-PL" sz="1600" dirty="0">
                  <a:solidFill>
                    <a:schemeClr val="tx2">
                      <a:lumMod val="50000"/>
                    </a:schemeClr>
                  </a:solidFill>
                  <a:latin typeface="+mn-lt"/>
                </a:rPr>
                <a:t> </a:t>
              </a:r>
              <a:r>
                <a:rPr lang="pl-PL" sz="1600" dirty="0" err="1">
                  <a:solidFill>
                    <a:schemeClr val="tx2">
                      <a:lumMod val="50000"/>
                    </a:schemeClr>
                  </a:solidFill>
                  <a:latin typeface="+mn-lt"/>
                </a:rPr>
                <a:t>evaluation</a:t>
              </a:r>
              <a:endParaRPr lang="pl-PL" sz="1600" dirty="0">
                <a:solidFill>
                  <a:schemeClr val="tx2">
                    <a:lumMod val="50000"/>
                  </a:schemeClr>
                </a:solidFill>
                <a:latin typeface="+mn-lt"/>
              </a:endParaRPr>
            </a:p>
          </p:txBody>
        </p:sp>
      </p:grpSp>
      <p:sp>
        <p:nvSpPr>
          <p:cNvPr id="50" name="Prostokąt 49">
            <a:extLst>
              <a:ext uri="{FF2B5EF4-FFF2-40B4-BE49-F238E27FC236}">
                <a16:creationId xmlns:a16="http://schemas.microsoft.com/office/drawing/2014/main" id="{254D80CF-FAC1-4C58-87A4-B7685BE3DB27}"/>
              </a:ext>
            </a:extLst>
          </p:cNvPr>
          <p:cNvSpPr/>
          <p:nvPr/>
        </p:nvSpPr>
        <p:spPr>
          <a:xfrm>
            <a:off x="3384019" y="3162950"/>
            <a:ext cx="1717651" cy="646331"/>
          </a:xfrm>
          <a:prstGeom prst="rect">
            <a:avLst/>
          </a:prstGeom>
        </p:spPr>
        <p:txBody>
          <a:bodyPr wrap="none">
            <a:spAutoFit/>
          </a:bodyPr>
          <a:lstStyle/>
          <a:p>
            <a:pPr algn="ctr"/>
            <a:r>
              <a:rPr lang="pl-PL" b="1" dirty="0" err="1">
                <a:solidFill>
                  <a:schemeClr val="accent1"/>
                </a:solidFill>
                <a:latin typeface="+mj-lt"/>
              </a:rPr>
              <a:t>priority</a:t>
            </a:r>
            <a:r>
              <a:rPr lang="pl-PL" b="1" dirty="0">
                <a:solidFill>
                  <a:schemeClr val="accent1"/>
                </a:solidFill>
                <a:latin typeface="+mj-lt"/>
              </a:rPr>
              <a:t> </a:t>
            </a:r>
            <a:br>
              <a:rPr lang="pl-PL" b="1" dirty="0">
                <a:solidFill>
                  <a:schemeClr val="accent1"/>
                </a:solidFill>
                <a:latin typeface="+mj-lt"/>
              </a:rPr>
            </a:br>
            <a:r>
              <a:rPr lang="pl-PL" b="1" dirty="0" err="1">
                <a:solidFill>
                  <a:schemeClr val="accent1"/>
                </a:solidFill>
                <a:latin typeface="+mj-lt"/>
              </a:rPr>
              <a:t>research</a:t>
            </a:r>
            <a:r>
              <a:rPr lang="pl-PL" b="1" dirty="0">
                <a:solidFill>
                  <a:schemeClr val="accent1"/>
                </a:solidFill>
                <a:latin typeface="+mj-lt"/>
              </a:rPr>
              <a:t> </a:t>
            </a:r>
            <a:r>
              <a:rPr lang="pl-PL" b="1" dirty="0" err="1">
                <a:solidFill>
                  <a:schemeClr val="accent1"/>
                </a:solidFill>
                <a:latin typeface="+mj-lt"/>
              </a:rPr>
              <a:t>areas</a:t>
            </a:r>
            <a:endParaRPr lang="pl-PL" b="1" dirty="0">
              <a:solidFill>
                <a:schemeClr val="accent1"/>
              </a:solidFill>
              <a:latin typeface="+mj-lt"/>
            </a:endParaRPr>
          </a:p>
        </p:txBody>
      </p:sp>
      <p:grpSp>
        <p:nvGrpSpPr>
          <p:cNvPr id="16" name="Grupa 15">
            <a:extLst>
              <a:ext uri="{FF2B5EF4-FFF2-40B4-BE49-F238E27FC236}">
                <a16:creationId xmlns:a16="http://schemas.microsoft.com/office/drawing/2014/main" id="{B4D2BFDF-C0B8-4E4B-9415-C48B882268D9}"/>
              </a:ext>
            </a:extLst>
          </p:cNvPr>
          <p:cNvGrpSpPr/>
          <p:nvPr/>
        </p:nvGrpSpPr>
        <p:grpSpPr>
          <a:xfrm>
            <a:off x="8577964" y="2509562"/>
            <a:ext cx="2706690" cy="3582590"/>
            <a:chOff x="8577964" y="2509562"/>
            <a:chExt cx="2706690" cy="3582590"/>
          </a:xfrm>
        </p:grpSpPr>
        <p:grpSp>
          <p:nvGrpSpPr>
            <p:cNvPr id="8" name="Grupa 7">
              <a:extLst>
                <a:ext uri="{FF2B5EF4-FFF2-40B4-BE49-F238E27FC236}">
                  <a16:creationId xmlns:a16="http://schemas.microsoft.com/office/drawing/2014/main" id="{2BDEB36B-F8CB-45B1-9A05-CEBB7E8E7C3D}"/>
                </a:ext>
              </a:extLst>
            </p:cNvPr>
            <p:cNvGrpSpPr/>
            <p:nvPr/>
          </p:nvGrpSpPr>
          <p:grpSpPr>
            <a:xfrm>
              <a:off x="8577964" y="4272067"/>
              <a:ext cx="1820085" cy="1820085"/>
              <a:chOff x="6745681" y="4219068"/>
              <a:chExt cx="1820085" cy="1820085"/>
            </a:xfrm>
          </p:grpSpPr>
          <p:grpSp>
            <p:nvGrpSpPr>
              <p:cNvPr id="4" name="Grafika 2" descr="Mężczyzna">
                <a:extLst>
                  <a:ext uri="{FF2B5EF4-FFF2-40B4-BE49-F238E27FC236}">
                    <a16:creationId xmlns:a16="http://schemas.microsoft.com/office/drawing/2014/main" id="{E5E9D051-98EE-45F0-A2DC-7043EB67F50F}"/>
                  </a:ext>
                </a:extLst>
              </p:cNvPr>
              <p:cNvGrpSpPr/>
              <p:nvPr/>
            </p:nvGrpSpPr>
            <p:grpSpPr>
              <a:xfrm>
                <a:off x="6745681" y="4219068"/>
                <a:ext cx="1820085" cy="1820085"/>
                <a:chOff x="8164346" y="4219068"/>
                <a:chExt cx="1820085" cy="1820085"/>
              </a:xfrm>
            </p:grpSpPr>
            <p:sp>
              <p:nvSpPr>
                <p:cNvPr id="5" name="Dowolny kształt: kształt 4">
                  <a:extLst>
                    <a:ext uri="{FF2B5EF4-FFF2-40B4-BE49-F238E27FC236}">
                      <a16:creationId xmlns:a16="http://schemas.microsoft.com/office/drawing/2014/main" id="{4E8E5240-A901-465C-B1C7-4B98A687B996}"/>
                    </a:ext>
                  </a:extLst>
                </p:cNvPr>
                <p:cNvSpPr/>
                <p:nvPr/>
              </p:nvSpPr>
              <p:spPr>
                <a:xfrm>
                  <a:off x="8908495" y="4261726"/>
                  <a:ext cx="322307" cy="322307"/>
                </a:xfrm>
                <a:custGeom>
                  <a:avLst/>
                  <a:gdLst>
                    <a:gd name="connsiteX0" fmla="*/ 317567 w 322306"/>
                    <a:gd name="connsiteY0" fmla="*/ 165893 h 322306"/>
                    <a:gd name="connsiteX1" fmla="*/ 165893 w 322306"/>
                    <a:gd name="connsiteY1" fmla="*/ 317567 h 322306"/>
                    <a:gd name="connsiteX2" fmla="*/ 14219 w 322306"/>
                    <a:gd name="connsiteY2" fmla="*/ 165893 h 322306"/>
                    <a:gd name="connsiteX3" fmla="*/ 165893 w 322306"/>
                    <a:gd name="connsiteY3" fmla="*/ 14219 h 322306"/>
                    <a:gd name="connsiteX4" fmla="*/ 317567 w 322306"/>
                    <a:gd name="connsiteY4" fmla="*/ 165893 h 322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306" h="322306">
                      <a:moveTo>
                        <a:pt x="317567" y="165893"/>
                      </a:moveTo>
                      <a:cubicBezTo>
                        <a:pt x="317567" y="249660"/>
                        <a:pt x="249660" y="317567"/>
                        <a:pt x="165893" y="317567"/>
                      </a:cubicBezTo>
                      <a:cubicBezTo>
                        <a:pt x="82126" y="317567"/>
                        <a:pt x="14219" y="249660"/>
                        <a:pt x="14219" y="165893"/>
                      </a:cubicBezTo>
                      <a:cubicBezTo>
                        <a:pt x="14219" y="82126"/>
                        <a:pt x="82126" y="14219"/>
                        <a:pt x="165893" y="14219"/>
                      </a:cubicBezTo>
                      <a:cubicBezTo>
                        <a:pt x="249660" y="14219"/>
                        <a:pt x="317567" y="82126"/>
                        <a:pt x="317567" y="165893"/>
                      </a:cubicBezTo>
                      <a:close/>
                    </a:path>
                  </a:pathLst>
                </a:custGeom>
                <a:solidFill>
                  <a:schemeClr val="accent1"/>
                </a:solidFill>
                <a:ln w="9525" cap="flat">
                  <a:noFill/>
                  <a:prstDash val="solid"/>
                  <a:miter/>
                </a:ln>
              </p:spPr>
              <p:txBody>
                <a:bodyPr rtlCol="0" anchor="ctr"/>
                <a:lstStyle/>
                <a:p>
                  <a:endParaRPr lang="pl-PL"/>
                </a:p>
              </p:txBody>
            </p:sp>
            <p:sp>
              <p:nvSpPr>
                <p:cNvPr id="6" name="Dowolny kształt: kształt 5">
                  <a:extLst>
                    <a:ext uri="{FF2B5EF4-FFF2-40B4-BE49-F238E27FC236}">
                      <a16:creationId xmlns:a16="http://schemas.microsoft.com/office/drawing/2014/main" id="{EE292496-6803-4782-9C4E-40C5FE755794}"/>
                    </a:ext>
                  </a:extLst>
                </p:cNvPr>
                <p:cNvSpPr/>
                <p:nvPr/>
              </p:nvSpPr>
              <p:spPr>
                <a:xfrm>
                  <a:off x="8643066" y="4602992"/>
                  <a:ext cx="853165" cy="1384023"/>
                </a:xfrm>
                <a:custGeom>
                  <a:avLst/>
                  <a:gdLst>
                    <a:gd name="connsiteX0" fmla="*/ 844633 w 853164"/>
                    <a:gd name="connsiteY0" fmla="*/ 605747 h 1384022"/>
                    <a:gd name="connsiteX1" fmla="*/ 738462 w 853164"/>
                    <a:gd name="connsiteY1" fmla="*/ 154518 h 1384022"/>
                    <a:gd name="connsiteX2" fmla="*/ 715711 w 853164"/>
                    <a:gd name="connsiteY2" fmla="*/ 112807 h 1384022"/>
                    <a:gd name="connsiteX3" fmla="*/ 556453 w 853164"/>
                    <a:gd name="connsiteY3" fmla="*/ 29387 h 1384022"/>
                    <a:gd name="connsiteX4" fmla="*/ 431322 w 853164"/>
                    <a:gd name="connsiteY4" fmla="*/ 14219 h 1384022"/>
                    <a:gd name="connsiteX5" fmla="*/ 306191 w 853164"/>
                    <a:gd name="connsiteY5" fmla="*/ 33179 h 1384022"/>
                    <a:gd name="connsiteX6" fmla="*/ 146934 w 853164"/>
                    <a:gd name="connsiteY6" fmla="*/ 116599 h 1384022"/>
                    <a:gd name="connsiteX7" fmla="*/ 124183 w 853164"/>
                    <a:gd name="connsiteY7" fmla="*/ 158309 h 1384022"/>
                    <a:gd name="connsiteX8" fmla="*/ 18011 w 853164"/>
                    <a:gd name="connsiteY8" fmla="*/ 609539 h 1384022"/>
                    <a:gd name="connsiteX9" fmla="*/ 14219 w 853164"/>
                    <a:gd name="connsiteY9" fmla="*/ 628498 h 1384022"/>
                    <a:gd name="connsiteX10" fmla="*/ 90056 w 853164"/>
                    <a:gd name="connsiteY10" fmla="*/ 704335 h 1384022"/>
                    <a:gd name="connsiteX11" fmla="*/ 162101 w 853164"/>
                    <a:gd name="connsiteY11" fmla="*/ 647457 h 1384022"/>
                    <a:gd name="connsiteX12" fmla="*/ 241730 w 853164"/>
                    <a:gd name="connsiteY12" fmla="*/ 317567 h 1384022"/>
                    <a:gd name="connsiteX13" fmla="*/ 241730 w 853164"/>
                    <a:gd name="connsiteY13" fmla="*/ 1379283 h 1384022"/>
                    <a:gd name="connsiteX14" fmla="*/ 393404 w 853164"/>
                    <a:gd name="connsiteY14" fmla="*/ 1379283 h 1384022"/>
                    <a:gd name="connsiteX15" fmla="*/ 393404 w 853164"/>
                    <a:gd name="connsiteY15" fmla="*/ 696751 h 1384022"/>
                    <a:gd name="connsiteX16" fmla="*/ 469241 w 853164"/>
                    <a:gd name="connsiteY16" fmla="*/ 696751 h 1384022"/>
                    <a:gd name="connsiteX17" fmla="*/ 469241 w 853164"/>
                    <a:gd name="connsiteY17" fmla="*/ 1379283 h 1384022"/>
                    <a:gd name="connsiteX18" fmla="*/ 620914 w 853164"/>
                    <a:gd name="connsiteY18" fmla="*/ 1379283 h 1384022"/>
                    <a:gd name="connsiteX19" fmla="*/ 620914 w 853164"/>
                    <a:gd name="connsiteY19" fmla="*/ 313775 h 1384022"/>
                    <a:gd name="connsiteX20" fmla="*/ 700543 w 853164"/>
                    <a:gd name="connsiteY20" fmla="*/ 643666 h 1384022"/>
                    <a:gd name="connsiteX21" fmla="*/ 772588 w 853164"/>
                    <a:gd name="connsiteY21" fmla="*/ 700543 h 1384022"/>
                    <a:gd name="connsiteX22" fmla="*/ 848425 w 853164"/>
                    <a:gd name="connsiteY22" fmla="*/ 624706 h 1384022"/>
                    <a:gd name="connsiteX23" fmla="*/ 844633 w 853164"/>
                    <a:gd name="connsiteY23" fmla="*/ 605747 h 138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53164" h="1384022">
                      <a:moveTo>
                        <a:pt x="844633" y="605747"/>
                      </a:moveTo>
                      <a:lnTo>
                        <a:pt x="738462" y="154518"/>
                      </a:lnTo>
                      <a:cubicBezTo>
                        <a:pt x="734670" y="139350"/>
                        <a:pt x="727086" y="124183"/>
                        <a:pt x="715711" y="112807"/>
                      </a:cubicBezTo>
                      <a:cubicBezTo>
                        <a:pt x="670208" y="74889"/>
                        <a:pt x="617123" y="48346"/>
                        <a:pt x="556453" y="29387"/>
                      </a:cubicBezTo>
                      <a:cubicBezTo>
                        <a:pt x="514743" y="21803"/>
                        <a:pt x="473033" y="14219"/>
                        <a:pt x="431322" y="14219"/>
                      </a:cubicBezTo>
                      <a:cubicBezTo>
                        <a:pt x="389612" y="14219"/>
                        <a:pt x="347902" y="21803"/>
                        <a:pt x="306191" y="33179"/>
                      </a:cubicBezTo>
                      <a:cubicBezTo>
                        <a:pt x="245522" y="48346"/>
                        <a:pt x="192436" y="78681"/>
                        <a:pt x="146934" y="116599"/>
                      </a:cubicBezTo>
                      <a:cubicBezTo>
                        <a:pt x="135558" y="127975"/>
                        <a:pt x="127975" y="143142"/>
                        <a:pt x="124183" y="158309"/>
                      </a:cubicBezTo>
                      <a:lnTo>
                        <a:pt x="18011" y="609539"/>
                      </a:lnTo>
                      <a:cubicBezTo>
                        <a:pt x="18011" y="613331"/>
                        <a:pt x="14219" y="620914"/>
                        <a:pt x="14219" y="628498"/>
                      </a:cubicBezTo>
                      <a:cubicBezTo>
                        <a:pt x="14219" y="670208"/>
                        <a:pt x="48346" y="704335"/>
                        <a:pt x="90056" y="704335"/>
                      </a:cubicBezTo>
                      <a:cubicBezTo>
                        <a:pt x="124183" y="704335"/>
                        <a:pt x="154518" y="677792"/>
                        <a:pt x="162101" y="647457"/>
                      </a:cubicBezTo>
                      <a:lnTo>
                        <a:pt x="241730" y="317567"/>
                      </a:lnTo>
                      <a:lnTo>
                        <a:pt x="241730" y="1379283"/>
                      </a:lnTo>
                      <a:lnTo>
                        <a:pt x="393404" y="1379283"/>
                      </a:lnTo>
                      <a:lnTo>
                        <a:pt x="393404" y="696751"/>
                      </a:lnTo>
                      <a:lnTo>
                        <a:pt x="469241" y="696751"/>
                      </a:lnTo>
                      <a:lnTo>
                        <a:pt x="469241" y="1379283"/>
                      </a:lnTo>
                      <a:lnTo>
                        <a:pt x="620914" y="1379283"/>
                      </a:lnTo>
                      <a:lnTo>
                        <a:pt x="620914" y="313775"/>
                      </a:lnTo>
                      <a:lnTo>
                        <a:pt x="700543" y="643666"/>
                      </a:lnTo>
                      <a:cubicBezTo>
                        <a:pt x="708127" y="674000"/>
                        <a:pt x="738462" y="700543"/>
                        <a:pt x="772588" y="700543"/>
                      </a:cubicBezTo>
                      <a:cubicBezTo>
                        <a:pt x="814298" y="700543"/>
                        <a:pt x="848425" y="666417"/>
                        <a:pt x="848425" y="624706"/>
                      </a:cubicBezTo>
                      <a:cubicBezTo>
                        <a:pt x="848425" y="617123"/>
                        <a:pt x="844633" y="609539"/>
                        <a:pt x="844633" y="605747"/>
                      </a:cubicBezTo>
                      <a:close/>
                    </a:path>
                  </a:pathLst>
                </a:custGeom>
                <a:solidFill>
                  <a:schemeClr val="accent1"/>
                </a:solidFill>
                <a:ln w="9525" cap="flat">
                  <a:noFill/>
                  <a:prstDash val="solid"/>
                  <a:miter/>
                </a:ln>
              </p:spPr>
              <p:txBody>
                <a:bodyPr rtlCol="0" anchor="ctr"/>
                <a:lstStyle/>
                <a:p>
                  <a:endParaRPr lang="pl-PL" dirty="0"/>
                </a:p>
              </p:txBody>
            </p:sp>
          </p:grpSp>
          <p:sp>
            <p:nvSpPr>
              <p:cNvPr id="49" name="Cięciwa 48">
                <a:extLst>
                  <a:ext uri="{FF2B5EF4-FFF2-40B4-BE49-F238E27FC236}">
                    <a16:creationId xmlns:a16="http://schemas.microsoft.com/office/drawing/2014/main" id="{9EFE60CC-CE23-45BD-86DF-8ADBE8ADCCC8}"/>
                  </a:ext>
                </a:extLst>
              </p:cNvPr>
              <p:cNvSpPr/>
              <p:nvPr/>
            </p:nvSpPr>
            <p:spPr>
              <a:xfrm rot="5400000">
                <a:off x="7500670" y="4269813"/>
                <a:ext cx="305998" cy="305998"/>
              </a:xfrm>
              <a:prstGeom prst="chord">
                <a:avLst>
                  <a:gd name="adj1" fmla="val 5375100"/>
                  <a:gd name="adj2" fmla="val 16200000"/>
                </a:avLst>
              </a:prstGeom>
              <a:solidFill>
                <a:schemeClr val="accent3"/>
              </a:solidFill>
              <a:ln w="9525" cap="flat">
                <a:noFill/>
                <a:prstDash val="solid"/>
                <a:miter/>
              </a:ln>
            </p:spPr>
            <p:txBody>
              <a:bodyPr rtlCol="0" anchor="ctr"/>
              <a:lstStyle/>
              <a:p>
                <a:endParaRPr lang="pl-PL"/>
              </a:p>
            </p:txBody>
          </p:sp>
        </p:grpSp>
        <p:grpSp>
          <p:nvGrpSpPr>
            <p:cNvPr id="51" name="Grupa 50">
              <a:extLst>
                <a:ext uri="{FF2B5EF4-FFF2-40B4-BE49-F238E27FC236}">
                  <a16:creationId xmlns:a16="http://schemas.microsoft.com/office/drawing/2014/main" id="{52A3E0C8-E7E5-4FA1-A9F5-DC10270E933E}"/>
                </a:ext>
              </a:extLst>
            </p:cNvPr>
            <p:cNvGrpSpPr/>
            <p:nvPr/>
          </p:nvGrpSpPr>
          <p:grpSpPr>
            <a:xfrm>
              <a:off x="8798296" y="2509562"/>
              <a:ext cx="2486358" cy="3250668"/>
              <a:chOff x="9118481" y="827300"/>
              <a:chExt cx="2332058" cy="3048936"/>
            </a:xfrm>
          </p:grpSpPr>
          <p:grpSp>
            <p:nvGrpSpPr>
              <p:cNvPr id="52" name="Grupa 51">
                <a:extLst>
                  <a:ext uri="{FF2B5EF4-FFF2-40B4-BE49-F238E27FC236}">
                    <a16:creationId xmlns:a16="http://schemas.microsoft.com/office/drawing/2014/main" id="{9B262759-A8A9-4CCB-B6B8-F78B585EDAA2}"/>
                  </a:ext>
                </a:extLst>
              </p:cNvPr>
              <p:cNvGrpSpPr/>
              <p:nvPr/>
            </p:nvGrpSpPr>
            <p:grpSpPr>
              <a:xfrm>
                <a:off x="9819897" y="2092958"/>
                <a:ext cx="1598117" cy="1783278"/>
                <a:chOff x="9782299" y="1142284"/>
                <a:chExt cx="1598117" cy="1783278"/>
              </a:xfrm>
            </p:grpSpPr>
            <p:sp>
              <p:nvSpPr>
                <p:cNvPr id="54" name="Prostokąt 53">
                  <a:extLst>
                    <a:ext uri="{FF2B5EF4-FFF2-40B4-BE49-F238E27FC236}">
                      <a16:creationId xmlns:a16="http://schemas.microsoft.com/office/drawing/2014/main" id="{0A54E476-B1F9-4851-B672-BD71555F4B37}"/>
                    </a:ext>
                  </a:extLst>
                </p:cNvPr>
                <p:cNvSpPr/>
                <p:nvPr/>
              </p:nvSpPr>
              <p:spPr>
                <a:xfrm>
                  <a:off x="9928352" y="1770857"/>
                  <a:ext cx="1451852" cy="1154705"/>
                </a:xfrm>
                <a:prstGeom prst="rect">
                  <a:avLst/>
                </a:prstGeom>
              </p:spPr>
              <p:txBody>
                <a:bodyPr wrap="square">
                  <a:spAutoFit/>
                </a:bodyPr>
                <a:lstStyle/>
                <a:p>
                  <a:pPr algn="r"/>
                  <a:r>
                    <a:rPr lang="pl-PL" sz="1400" dirty="0">
                      <a:solidFill>
                        <a:srgbClr val="132319"/>
                      </a:solidFill>
                      <a:latin typeface="+mj-lt"/>
                    </a:rPr>
                    <a:t>PRIORITY RESEARCH AREAS</a:t>
                  </a:r>
                </a:p>
                <a:p>
                  <a:pPr algn="r"/>
                  <a:r>
                    <a:rPr lang="pl-PL" sz="3200" b="1" dirty="0">
                      <a:solidFill>
                        <a:srgbClr val="132319"/>
                      </a:solidFill>
                      <a:effectLst>
                        <a:glow rad="495300">
                          <a:schemeClr val="bg1">
                            <a:alpha val="12000"/>
                          </a:schemeClr>
                        </a:glow>
                      </a:effectLst>
                      <a:latin typeface="+mj-lt"/>
                    </a:rPr>
                    <a:t>90%</a:t>
                  </a:r>
                  <a:endParaRPr lang="en-GB" sz="1600" b="1" dirty="0">
                    <a:solidFill>
                      <a:srgbClr val="132319"/>
                    </a:solidFill>
                    <a:effectLst>
                      <a:glow rad="495300">
                        <a:schemeClr val="bg1">
                          <a:alpha val="12000"/>
                        </a:schemeClr>
                      </a:glow>
                    </a:effectLst>
                    <a:latin typeface="+mj-lt"/>
                  </a:endParaRPr>
                </a:p>
              </p:txBody>
            </p:sp>
            <p:sp>
              <p:nvSpPr>
                <p:cNvPr id="55" name="Prostokąt 54">
                  <a:extLst>
                    <a:ext uri="{FF2B5EF4-FFF2-40B4-BE49-F238E27FC236}">
                      <a16:creationId xmlns:a16="http://schemas.microsoft.com/office/drawing/2014/main" id="{1EE42C70-3874-4A28-ABCA-FCA9FCF22EB7}"/>
                    </a:ext>
                  </a:extLst>
                </p:cNvPr>
                <p:cNvSpPr/>
                <p:nvPr/>
              </p:nvSpPr>
              <p:spPr>
                <a:xfrm>
                  <a:off x="9782299" y="1142284"/>
                  <a:ext cx="1598117" cy="565806"/>
                </a:xfrm>
                <a:prstGeom prst="rect">
                  <a:avLst/>
                </a:prstGeom>
              </p:spPr>
              <p:txBody>
                <a:bodyPr wrap="square">
                  <a:spAutoFit/>
                </a:bodyPr>
                <a:lstStyle/>
                <a:p>
                  <a:pPr algn="r"/>
                  <a:r>
                    <a:rPr lang="pl-PL" sz="1400" dirty="0">
                      <a:solidFill>
                        <a:srgbClr val="132319"/>
                      </a:solidFill>
                      <a:latin typeface="+mj-lt"/>
                    </a:rPr>
                    <a:t>OTHER</a:t>
                  </a:r>
                </a:p>
                <a:p>
                  <a:pPr algn="r">
                    <a:lnSpc>
                      <a:spcPct val="80000"/>
                    </a:lnSpc>
                  </a:pPr>
                  <a:r>
                    <a:rPr lang="pl-PL" sz="2400" b="1" dirty="0">
                      <a:solidFill>
                        <a:srgbClr val="132319"/>
                      </a:solidFill>
                      <a:effectLst>
                        <a:glow rad="495300">
                          <a:schemeClr val="bg1">
                            <a:alpha val="12000"/>
                          </a:schemeClr>
                        </a:glow>
                      </a:effectLst>
                      <a:latin typeface="+mj-lt"/>
                    </a:rPr>
                    <a:t>10%</a:t>
                  </a:r>
                  <a:endParaRPr lang="en-GB" sz="1200" b="1" dirty="0">
                    <a:solidFill>
                      <a:srgbClr val="132319"/>
                    </a:solidFill>
                    <a:effectLst>
                      <a:glow rad="495300">
                        <a:schemeClr val="bg1">
                          <a:alpha val="12000"/>
                        </a:schemeClr>
                      </a:glow>
                    </a:effectLst>
                    <a:latin typeface="+mj-lt"/>
                  </a:endParaRPr>
                </a:p>
              </p:txBody>
            </p:sp>
            <p:cxnSp>
              <p:nvCxnSpPr>
                <p:cNvPr id="56" name="Łącznik prosty 55">
                  <a:extLst>
                    <a:ext uri="{FF2B5EF4-FFF2-40B4-BE49-F238E27FC236}">
                      <a16:creationId xmlns:a16="http://schemas.microsoft.com/office/drawing/2014/main" id="{9E09B87F-94E0-4CE3-AB78-EF2B08909513}"/>
                    </a:ext>
                  </a:extLst>
                </p:cNvPr>
                <p:cNvCxnSpPr/>
                <p:nvPr/>
              </p:nvCxnSpPr>
              <p:spPr>
                <a:xfrm>
                  <a:off x="9998428" y="1721795"/>
                  <a:ext cx="1296270"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53" name="Prostokąt 52">
                <a:extLst>
                  <a:ext uri="{FF2B5EF4-FFF2-40B4-BE49-F238E27FC236}">
                    <a16:creationId xmlns:a16="http://schemas.microsoft.com/office/drawing/2014/main" id="{541C6CC6-F33F-4539-9C8C-70934C69D807}"/>
                  </a:ext>
                </a:extLst>
              </p:cNvPr>
              <p:cNvSpPr/>
              <p:nvPr/>
            </p:nvSpPr>
            <p:spPr>
              <a:xfrm>
                <a:off x="9118481" y="827300"/>
                <a:ext cx="2332058" cy="866029"/>
              </a:xfrm>
              <a:prstGeom prst="rect">
                <a:avLst/>
              </a:prstGeom>
            </p:spPr>
            <p:txBody>
              <a:bodyPr wrap="square">
                <a:spAutoFit/>
              </a:bodyPr>
              <a:lstStyle/>
              <a:p>
                <a:pPr algn="r"/>
                <a:r>
                  <a:rPr lang="en-US" b="1" dirty="0">
                    <a:solidFill>
                      <a:srgbClr val="132319"/>
                    </a:solidFill>
                    <a:latin typeface="+mj-lt"/>
                  </a:rPr>
                  <a:t>Scientists working in priority research areas</a:t>
                </a:r>
              </a:p>
            </p:txBody>
          </p:sp>
        </p:grpSp>
      </p:grpSp>
    </p:spTree>
    <p:extLst>
      <p:ext uri="{BB962C8B-B14F-4D97-AF65-F5344CB8AC3E}">
        <p14:creationId xmlns:p14="http://schemas.microsoft.com/office/powerpoint/2010/main" val="1670081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C96F1601-DE68-42CD-A543-461434DE275C}"/>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l="27419" r="31032"/>
          <a:stretch/>
        </p:blipFill>
        <p:spPr>
          <a:xfrm>
            <a:off x="8047568" y="692696"/>
            <a:ext cx="3393714" cy="5445224"/>
          </a:xfrm>
          <a:prstGeom prst="rect">
            <a:avLst/>
          </a:prstGeom>
        </p:spPr>
      </p:pic>
      <p:pic>
        <p:nvPicPr>
          <p:cNvPr id="3" name="Obraz 2">
            <a:extLst>
              <a:ext uri="{FF2B5EF4-FFF2-40B4-BE49-F238E27FC236}">
                <a16:creationId xmlns:a16="http://schemas.microsoft.com/office/drawing/2014/main" id="{411C5CF7-FDD9-47D1-8C5F-79004322844D}"/>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17316" r="41196"/>
          <a:stretch/>
        </p:blipFill>
        <p:spPr>
          <a:xfrm>
            <a:off x="743743" y="692696"/>
            <a:ext cx="3393787" cy="5453454"/>
          </a:xfrm>
          <a:prstGeom prst="rect">
            <a:avLst/>
          </a:prstGeom>
        </p:spPr>
      </p:pic>
      <p:sp>
        <p:nvSpPr>
          <p:cNvPr id="7" name="Prostokąt 6">
            <a:extLst>
              <a:ext uri="{FF2B5EF4-FFF2-40B4-BE49-F238E27FC236}">
                <a16:creationId xmlns:a16="http://schemas.microsoft.com/office/drawing/2014/main" id="{B00CB076-2DF5-4625-B018-783F9397C1B0}"/>
              </a:ext>
            </a:extLst>
          </p:cNvPr>
          <p:cNvSpPr/>
          <p:nvPr/>
        </p:nvSpPr>
        <p:spPr>
          <a:xfrm rot="5400000">
            <a:off x="3365822" y="1718428"/>
            <a:ext cx="5453454" cy="34019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Tytuł 2">
            <a:extLst>
              <a:ext uri="{FF2B5EF4-FFF2-40B4-BE49-F238E27FC236}">
                <a16:creationId xmlns:a16="http://schemas.microsoft.com/office/drawing/2014/main" id="{EC2233E9-C9B2-434A-B30C-E8167C74A386}"/>
              </a:ext>
            </a:extLst>
          </p:cNvPr>
          <p:cNvSpPr txBox="1">
            <a:spLocks/>
          </p:cNvSpPr>
          <p:nvPr/>
        </p:nvSpPr>
        <p:spPr>
          <a:xfrm>
            <a:off x="4884272" y="4150493"/>
            <a:ext cx="2363856" cy="1404511"/>
          </a:xfrm>
          <a:prstGeom prst="rect">
            <a:avLst/>
          </a:prstGeom>
        </p:spPr>
        <p:txBody>
          <a:bodyPr vert="horz" lIns="0" tIns="0" rIns="0" bIns="0" rtlCol="0" anchor="t">
            <a:noAutofit/>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sz="1600" dirty="0">
                <a:solidFill>
                  <a:schemeClr val="bg1"/>
                </a:solidFill>
              </a:rPr>
              <a:t>UPWr has full academic qualifications in </a:t>
            </a:r>
            <a:r>
              <a:rPr lang="en-US" sz="1600" b="1" dirty="0">
                <a:solidFill>
                  <a:schemeClr val="bg1"/>
                </a:solidFill>
              </a:rPr>
              <a:t>9 disciplines in 5 fields</a:t>
            </a:r>
          </a:p>
        </p:txBody>
      </p:sp>
      <p:sp>
        <p:nvSpPr>
          <p:cNvPr id="15" name="Tytuł 2">
            <a:extLst>
              <a:ext uri="{FF2B5EF4-FFF2-40B4-BE49-F238E27FC236}">
                <a16:creationId xmlns:a16="http://schemas.microsoft.com/office/drawing/2014/main" id="{A169EB7B-BCA3-4B61-9A1F-B3D5FA89021B}"/>
              </a:ext>
            </a:extLst>
          </p:cNvPr>
          <p:cNvSpPr txBox="1">
            <a:spLocks/>
          </p:cNvSpPr>
          <p:nvPr/>
        </p:nvSpPr>
        <p:spPr>
          <a:xfrm>
            <a:off x="4898970" y="2999943"/>
            <a:ext cx="2147832" cy="838960"/>
          </a:xfrm>
          <a:prstGeom prst="rect">
            <a:avLst/>
          </a:prstGeom>
        </p:spPr>
        <p:txBody>
          <a:bodyPr vert="horz" lIns="0" tIns="0" rIns="0" bIns="0" rtlCol="0" anchor="ctr">
            <a:noAutofit/>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pl-PL" b="1" spc="100" dirty="0" err="1">
                <a:solidFill>
                  <a:schemeClr val="bg1"/>
                </a:solidFill>
              </a:rPr>
              <a:t>Academic</a:t>
            </a:r>
            <a:r>
              <a:rPr lang="pl-PL" b="1" spc="100" dirty="0">
                <a:solidFill>
                  <a:schemeClr val="bg1"/>
                </a:solidFill>
              </a:rPr>
              <a:t> </a:t>
            </a:r>
            <a:r>
              <a:rPr lang="pl-PL" b="1" spc="100" dirty="0" err="1">
                <a:solidFill>
                  <a:schemeClr val="bg1"/>
                </a:solidFill>
              </a:rPr>
              <a:t>qualifications</a:t>
            </a:r>
            <a:endParaRPr lang="pl-PL" b="1" spc="100" dirty="0">
              <a:solidFill>
                <a:schemeClr val="bg1"/>
              </a:solidFill>
            </a:endParaRPr>
          </a:p>
        </p:txBody>
      </p:sp>
    </p:spTree>
    <p:extLst>
      <p:ext uri="{BB962C8B-B14F-4D97-AF65-F5344CB8AC3E}">
        <p14:creationId xmlns:p14="http://schemas.microsoft.com/office/powerpoint/2010/main" val="4000318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3DA16E0D-AD79-45AE-B25A-6A1D982B2501}"/>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l="1" t="1" r="11842" b="1"/>
          <a:stretch/>
        </p:blipFill>
        <p:spPr>
          <a:xfrm>
            <a:off x="947601" y="4077072"/>
            <a:ext cx="4356313" cy="2773815"/>
          </a:xfrm>
          <a:prstGeom prst="rect">
            <a:avLst/>
          </a:prstGeom>
        </p:spPr>
      </p:pic>
      <p:sp>
        <p:nvSpPr>
          <p:cNvPr id="7" name="Prostokąt 6">
            <a:extLst>
              <a:ext uri="{FF2B5EF4-FFF2-40B4-BE49-F238E27FC236}">
                <a16:creationId xmlns:a16="http://schemas.microsoft.com/office/drawing/2014/main" id="{B00CB076-2DF5-4625-B018-783F9397C1B0}"/>
              </a:ext>
            </a:extLst>
          </p:cNvPr>
          <p:cNvSpPr/>
          <p:nvPr/>
        </p:nvSpPr>
        <p:spPr>
          <a:xfrm rot="5400000">
            <a:off x="2783634" y="-1800200"/>
            <a:ext cx="720080" cy="43204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4" name="Tytuł 2">
            <a:extLst>
              <a:ext uri="{FF2B5EF4-FFF2-40B4-BE49-F238E27FC236}">
                <a16:creationId xmlns:a16="http://schemas.microsoft.com/office/drawing/2014/main" id="{107A2029-AD6A-4436-82AA-888939FB3410}"/>
              </a:ext>
            </a:extLst>
          </p:cNvPr>
          <p:cNvSpPr txBox="1">
            <a:spLocks/>
          </p:cNvSpPr>
          <p:nvPr/>
        </p:nvSpPr>
        <p:spPr>
          <a:xfrm>
            <a:off x="983434" y="1140284"/>
            <a:ext cx="4896542" cy="626366"/>
          </a:xfrm>
          <a:prstGeom prst="rect">
            <a:avLst/>
          </a:prstGeom>
        </p:spPr>
        <p:txBody>
          <a:bodyPr vert="horz" lIns="0" tIns="0" rIns="0" bIns="0" rtlCol="0" anchor="ctr">
            <a:noAutofit/>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pl-PL" b="1" spc="100" dirty="0">
                <a:solidFill>
                  <a:srgbClr val="132319"/>
                </a:solidFill>
              </a:rPr>
              <a:t>Engineering and </a:t>
            </a:r>
            <a:r>
              <a:rPr lang="pl-PL" b="1" spc="100" dirty="0" err="1">
                <a:solidFill>
                  <a:srgbClr val="132319"/>
                </a:solidFill>
              </a:rPr>
              <a:t>technical</a:t>
            </a:r>
            <a:r>
              <a:rPr lang="pl-PL" b="1" spc="100" dirty="0">
                <a:solidFill>
                  <a:srgbClr val="132319"/>
                </a:solidFill>
              </a:rPr>
              <a:t> </a:t>
            </a:r>
            <a:r>
              <a:rPr lang="pl-PL" b="1" spc="100" dirty="0" err="1">
                <a:solidFill>
                  <a:srgbClr val="132319"/>
                </a:solidFill>
              </a:rPr>
              <a:t>sciences</a:t>
            </a:r>
            <a:endParaRPr lang="pl-PL" b="1" spc="100" dirty="0">
              <a:solidFill>
                <a:srgbClr val="132319"/>
              </a:solidFill>
            </a:endParaRPr>
          </a:p>
        </p:txBody>
      </p:sp>
      <p:sp>
        <p:nvSpPr>
          <p:cNvPr id="35" name="Tytuł 2">
            <a:extLst>
              <a:ext uri="{FF2B5EF4-FFF2-40B4-BE49-F238E27FC236}">
                <a16:creationId xmlns:a16="http://schemas.microsoft.com/office/drawing/2014/main" id="{42C82985-D43F-43FB-8FAC-FFACDE2360CA}"/>
              </a:ext>
            </a:extLst>
          </p:cNvPr>
          <p:cNvSpPr txBox="1">
            <a:spLocks/>
          </p:cNvSpPr>
          <p:nvPr/>
        </p:nvSpPr>
        <p:spPr>
          <a:xfrm>
            <a:off x="983432" y="2186854"/>
            <a:ext cx="4335017" cy="1578010"/>
          </a:xfrm>
          <a:prstGeom prst="rect">
            <a:avLst/>
          </a:prstGeom>
        </p:spPr>
        <p:txBody>
          <a:bodyPr vert="horz" lIns="0" tIns="0" rIns="0" bIns="0" rtlCol="0" anchor="t">
            <a:noAutofit/>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342900" indent="-342900">
              <a:lnSpc>
                <a:spcPct val="110000"/>
              </a:lnSpc>
              <a:spcBef>
                <a:spcPts val="0"/>
              </a:spcBef>
              <a:spcAft>
                <a:spcPts val="1800"/>
              </a:spcAft>
              <a:buClrTx/>
              <a:buFont typeface="Arial" pitchFamily="34" charset="0"/>
              <a:buChar char="•"/>
            </a:pPr>
            <a:r>
              <a:rPr lang="pl-PL" sz="1800" dirty="0">
                <a:solidFill>
                  <a:srgbClr val="737373">
                    <a:lumMod val="50000"/>
                  </a:srgbClr>
                </a:solidFill>
              </a:rPr>
              <a:t>c</a:t>
            </a:r>
            <a:r>
              <a:rPr lang="en-US" sz="1800" dirty="0" err="1">
                <a:solidFill>
                  <a:srgbClr val="737373">
                    <a:lumMod val="50000"/>
                  </a:srgbClr>
                </a:solidFill>
              </a:rPr>
              <a:t>ivil</a:t>
            </a:r>
            <a:r>
              <a:rPr lang="en-US" sz="1800" dirty="0">
                <a:solidFill>
                  <a:srgbClr val="737373">
                    <a:lumMod val="50000"/>
                  </a:srgbClr>
                </a:solidFill>
              </a:rPr>
              <a:t> engineering, surveying and transportation (A)</a:t>
            </a:r>
          </a:p>
          <a:p>
            <a:pPr marL="342900" indent="-342900">
              <a:lnSpc>
                <a:spcPct val="110000"/>
              </a:lnSpc>
              <a:spcBef>
                <a:spcPts val="0"/>
              </a:spcBef>
              <a:spcAft>
                <a:spcPts val="1800"/>
              </a:spcAft>
              <a:buClrTx/>
              <a:buFont typeface="Arial" pitchFamily="34" charset="0"/>
              <a:buChar char="•"/>
            </a:pPr>
            <a:r>
              <a:rPr lang="pl-PL" sz="1800" dirty="0">
                <a:solidFill>
                  <a:srgbClr val="737373">
                    <a:lumMod val="50000"/>
                  </a:srgbClr>
                </a:solidFill>
              </a:rPr>
              <a:t>e</a:t>
            </a:r>
            <a:r>
              <a:rPr lang="en-US" sz="1800" dirty="0" err="1">
                <a:solidFill>
                  <a:srgbClr val="737373">
                    <a:lumMod val="50000"/>
                  </a:srgbClr>
                </a:solidFill>
              </a:rPr>
              <a:t>nvironmental</a:t>
            </a:r>
            <a:r>
              <a:rPr lang="en-US" sz="1800" dirty="0">
                <a:solidFill>
                  <a:srgbClr val="737373">
                    <a:lumMod val="50000"/>
                  </a:srgbClr>
                </a:solidFill>
              </a:rPr>
              <a:t> engineering, mining and energy (B+)</a:t>
            </a:r>
          </a:p>
        </p:txBody>
      </p:sp>
      <p:pic>
        <p:nvPicPr>
          <p:cNvPr id="9" name="Obraz 8">
            <a:extLst>
              <a:ext uri="{FF2B5EF4-FFF2-40B4-BE49-F238E27FC236}">
                <a16:creationId xmlns:a16="http://schemas.microsoft.com/office/drawing/2014/main" id="{0F8310A0-D167-4DBC-A411-ECC384F78362}"/>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339" r="13396"/>
          <a:stretch/>
        </p:blipFill>
        <p:spPr>
          <a:xfrm>
            <a:off x="6345148" y="-13718"/>
            <a:ext cx="5846852" cy="6881277"/>
          </a:xfrm>
          <a:prstGeom prst="rect">
            <a:avLst/>
          </a:prstGeom>
        </p:spPr>
      </p:pic>
    </p:spTree>
    <p:extLst>
      <p:ext uri="{BB962C8B-B14F-4D97-AF65-F5344CB8AC3E}">
        <p14:creationId xmlns:p14="http://schemas.microsoft.com/office/powerpoint/2010/main" val="71266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Obraz 11">
            <a:extLst>
              <a:ext uri="{FF2B5EF4-FFF2-40B4-BE49-F238E27FC236}">
                <a16:creationId xmlns:a16="http://schemas.microsoft.com/office/drawing/2014/main" id="{A69DAFC8-9EB9-422C-AB9F-E58157E35A37}"/>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t="2942" b="2347"/>
          <a:stretch/>
        </p:blipFill>
        <p:spPr>
          <a:xfrm>
            <a:off x="983435" y="3798673"/>
            <a:ext cx="4320479" cy="3068960"/>
          </a:xfrm>
          <a:prstGeom prst="rect">
            <a:avLst/>
          </a:prstGeom>
        </p:spPr>
      </p:pic>
      <p:sp>
        <p:nvSpPr>
          <p:cNvPr id="7" name="Prostokąt 6">
            <a:extLst>
              <a:ext uri="{FF2B5EF4-FFF2-40B4-BE49-F238E27FC236}">
                <a16:creationId xmlns:a16="http://schemas.microsoft.com/office/drawing/2014/main" id="{B00CB076-2DF5-4625-B018-783F9397C1B0}"/>
              </a:ext>
            </a:extLst>
          </p:cNvPr>
          <p:cNvSpPr/>
          <p:nvPr/>
        </p:nvSpPr>
        <p:spPr>
          <a:xfrm rot="5400000">
            <a:off x="2783634" y="-1800200"/>
            <a:ext cx="720080" cy="43204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4" name="Tytuł 2">
            <a:extLst>
              <a:ext uri="{FF2B5EF4-FFF2-40B4-BE49-F238E27FC236}">
                <a16:creationId xmlns:a16="http://schemas.microsoft.com/office/drawing/2014/main" id="{107A2029-AD6A-4436-82AA-888939FB3410}"/>
              </a:ext>
            </a:extLst>
          </p:cNvPr>
          <p:cNvSpPr txBox="1">
            <a:spLocks/>
          </p:cNvSpPr>
          <p:nvPr/>
        </p:nvSpPr>
        <p:spPr>
          <a:xfrm>
            <a:off x="983434" y="1038194"/>
            <a:ext cx="3600398" cy="626366"/>
          </a:xfrm>
          <a:prstGeom prst="rect">
            <a:avLst/>
          </a:prstGeom>
        </p:spPr>
        <p:txBody>
          <a:bodyPr vert="horz" lIns="0" tIns="0" rIns="0" bIns="0" rtlCol="0" anchor="ctr">
            <a:noAutofit/>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pl-PL" b="1" spc="100" dirty="0" err="1">
                <a:solidFill>
                  <a:srgbClr val="132319"/>
                </a:solidFill>
              </a:rPr>
              <a:t>Agricultural</a:t>
            </a:r>
            <a:r>
              <a:rPr lang="pl-PL" b="1" spc="100" dirty="0">
                <a:solidFill>
                  <a:srgbClr val="132319"/>
                </a:solidFill>
              </a:rPr>
              <a:t> </a:t>
            </a:r>
            <a:r>
              <a:rPr lang="pl-PL" b="1" spc="100" dirty="0" err="1">
                <a:solidFill>
                  <a:srgbClr val="132319"/>
                </a:solidFill>
              </a:rPr>
              <a:t>sciences</a:t>
            </a:r>
            <a:endParaRPr lang="pl-PL" b="1" spc="100" dirty="0">
              <a:solidFill>
                <a:srgbClr val="132319"/>
              </a:solidFill>
            </a:endParaRPr>
          </a:p>
        </p:txBody>
      </p:sp>
      <p:sp>
        <p:nvSpPr>
          <p:cNvPr id="35" name="Tytuł 2">
            <a:extLst>
              <a:ext uri="{FF2B5EF4-FFF2-40B4-BE49-F238E27FC236}">
                <a16:creationId xmlns:a16="http://schemas.microsoft.com/office/drawing/2014/main" id="{42C82985-D43F-43FB-8FAC-FFACDE2360CA}"/>
              </a:ext>
            </a:extLst>
          </p:cNvPr>
          <p:cNvSpPr txBox="1">
            <a:spLocks/>
          </p:cNvSpPr>
          <p:nvPr/>
        </p:nvSpPr>
        <p:spPr>
          <a:xfrm>
            <a:off x="983432" y="1844824"/>
            <a:ext cx="4351414" cy="2010058"/>
          </a:xfrm>
          <a:prstGeom prst="rect">
            <a:avLst/>
          </a:prstGeom>
        </p:spPr>
        <p:txBody>
          <a:bodyPr vert="horz" lIns="0" tIns="0" rIns="0" bIns="0" rtlCol="0" anchor="t">
            <a:noAutofit/>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342900" indent="-342900">
              <a:lnSpc>
                <a:spcPct val="110000"/>
              </a:lnSpc>
              <a:spcBef>
                <a:spcPts val="0"/>
              </a:spcBef>
              <a:spcAft>
                <a:spcPts val="1800"/>
              </a:spcAft>
              <a:buClrTx/>
              <a:buFont typeface="Arial" pitchFamily="34" charset="0"/>
              <a:buChar char="•"/>
            </a:pPr>
            <a:r>
              <a:rPr lang="pl-PL" sz="1800" dirty="0">
                <a:solidFill>
                  <a:srgbClr val="737373">
                    <a:lumMod val="50000"/>
                  </a:srgbClr>
                </a:solidFill>
              </a:rPr>
              <a:t>a</a:t>
            </a:r>
            <a:r>
              <a:rPr lang="en-US" sz="1800" dirty="0" err="1">
                <a:solidFill>
                  <a:srgbClr val="737373">
                    <a:lumMod val="50000"/>
                  </a:srgbClr>
                </a:solidFill>
              </a:rPr>
              <a:t>griculture</a:t>
            </a:r>
            <a:r>
              <a:rPr lang="en-US" sz="1800" dirty="0">
                <a:solidFill>
                  <a:srgbClr val="737373">
                    <a:lumMod val="50000"/>
                  </a:srgbClr>
                </a:solidFill>
              </a:rPr>
              <a:t> and horticulture (B+)</a:t>
            </a:r>
          </a:p>
          <a:p>
            <a:pPr marL="342900" indent="-342900">
              <a:lnSpc>
                <a:spcPct val="110000"/>
              </a:lnSpc>
              <a:spcBef>
                <a:spcPts val="0"/>
              </a:spcBef>
              <a:spcAft>
                <a:spcPts val="1800"/>
              </a:spcAft>
              <a:buClrTx/>
              <a:buFont typeface="Arial" pitchFamily="34" charset="0"/>
              <a:buChar char="•"/>
            </a:pPr>
            <a:r>
              <a:rPr lang="pl-PL" sz="1800" dirty="0">
                <a:solidFill>
                  <a:srgbClr val="737373">
                    <a:lumMod val="50000"/>
                  </a:srgbClr>
                </a:solidFill>
              </a:rPr>
              <a:t>f</a:t>
            </a:r>
            <a:r>
              <a:rPr lang="en-US" sz="1800" dirty="0" err="1">
                <a:solidFill>
                  <a:srgbClr val="737373">
                    <a:lumMod val="50000"/>
                  </a:srgbClr>
                </a:solidFill>
              </a:rPr>
              <a:t>ood</a:t>
            </a:r>
            <a:r>
              <a:rPr lang="en-US" sz="1800" dirty="0">
                <a:solidFill>
                  <a:srgbClr val="737373">
                    <a:lumMod val="50000"/>
                  </a:srgbClr>
                </a:solidFill>
              </a:rPr>
              <a:t> and nutrition technology (A+)</a:t>
            </a:r>
          </a:p>
          <a:p>
            <a:pPr marL="342900" indent="-342900">
              <a:lnSpc>
                <a:spcPct val="110000"/>
              </a:lnSpc>
              <a:spcBef>
                <a:spcPts val="0"/>
              </a:spcBef>
              <a:spcAft>
                <a:spcPts val="1800"/>
              </a:spcAft>
              <a:buClrTx/>
              <a:buFont typeface="Arial" pitchFamily="34" charset="0"/>
              <a:buChar char="•"/>
            </a:pPr>
            <a:r>
              <a:rPr lang="pl-PL" sz="1800" dirty="0">
                <a:solidFill>
                  <a:srgbClr val="737373">
                    <a:lumMod val="50000"/>
                  </a:srgbClr>
                </a:solidFill>
              </a:rPr>
              <a:t>a</a:t>
            </a:r>
            <a:r>
              <a:rPr lang="en-US" sz="1800" dirty="0" err="1">
                <a:solidFill>
                  <a:srgbClr val="737373">
                    <a:lumMod val="50000"/>
                  </a:srgbClr>
                </a:solidFill>
              </a:rPr>
              <a:t>nimal</a:t>
            </a:r>
            <a:r>
              <a:rPr lang="en-US" sz="1800" dirty="0">
                <a:solidFill>
                  <a:srgbClr val="737373">
                    <a:lumMod val="50000"/>
                  </a:srgbClr>
                </a:solidFill>
              </a:rPr>
              <a:t> husbandry and fishery (B+)</a:t>
            </a:r>
          </a:p>
        </p:txBody>
      </p:sp>
      <p:pic>
        <p:nvPicPr>
          <p:cNvPr id="9" name="Obraz 8">
            <a:extLst>
              <a:ext uri="{FF2B5EF4-FFF2-40B4-BE49-F238E27FC236}">
                <a16:creationId xmlns:a16="http://schemas.microsoft.com/office/drawing/2014/main" id="{6D0C6DF7-8BF1-48EB-8D59-F1ED42065E8B}"/>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21502"/>
          <a:stretch/>
        </p:blipFill>
        <p:spPr>
          <a:xfrm rot="5400000">
            <a:off x="5863323" y="522663"/>
            <a:ext cx="6862157" cy="5827783"/>
          </a:xfrm>
          <a:prstGeom prst="rect">
            <a:avLst/>
          </a:prstGeom>
        </p:spPr>
      </p:pic>
    </p:spTree>
    <p:extLst>
      <p:ext uri="{BB962C8B-B14F-4D97-AF65-F5344CB8AC3E}">
        <p14:creationId xmlns:p14="http://schemas.microsoft.com/office/powerpoint/2010/main" val="1628513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ostokąt 6">
            <a:extLst>
              <a:ext uri="{FF2B5EF4-FFF2-40B4-BE49-F238E27FC236}">
                <a16:creationId xmlns:a16="http://schemas.microsoft.com/office/drawing/2014/main" id="{B00CB076-2DF5-4625-B018-783F9397C1B0}"/>
              </a:ext>
            </a:extLst>
          </p:cNvPr>
          <p:cNvSpPr/>
          <p:nvPr/>
        </p:nvSpPr>
        <p:spPr>
          <a:xfrm rot="5400000">
            <a:off x="2783634" y="-1800200"/>
            <a:ext cx="720080" cy="43204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4" name="Tytuł 2">
            <a:extLst>
              <a:ext uri="{FF2B5EF4-FFF2-40B4-BE49-F238E27FC236}">
                <a16:creationId xmlns:a16="http://schemas.microsoft.com/office/drawing/2014/main" id="{107A2029-AD6A-4436-82AA-888939FB3410}"/>
              </a:ext>
            </a:extLst>
          </p:cNvPr>
          <p:cNvSpPr txBox="1">
            <a:spLocks/>
          </p:cNvSpPr>
          <p:nvPr/>
        </p:nvSpPr>
        <p:spPr>
          <a:xfrm>
            <a:off x="983434" y="980728"/>
            <a:ext cx="2736302" cy="626366"/>
          </a:xfrm>
          <a:prstGeom prst="rect">
            <a:avLst/>
          </a:prstGeom>
        </p:spPr>
        <p:txBody>
          <a:bodyPr vert="horz" lIns="0" tIns="0" rIns="0" bIns="0" rtlCol="0" anchor="ctr">
            <a:noAutofit/>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pl-PL" b="1" spc="100" dirty="0" err="1">
                <a:solidFill>
                  <a:srgbClr val="132319"/>
                </a:solidFill>
              </a:rPr>
              <a:t>Social</a:t>
            </a:r>
            <a:r>
              <a:rPr lang="pl-PL" b="1" spc="100" dirty="0">
                <a:solidFill>
                  <a:srgbClr val="132319"/>
                </a:solidFill>
              </a:rPr>
              <a:t> </a:t>
            </a:r>
            <a:r>
              <a:rPr lang="pl-PL" b="1" spc="100" dirty="0" err="1">
                <a:solidFill>
                  <a:srgbClr val="132319"/>
                </a:solidFill>
              </a:rPr>
              <a:t>sciences</a:t>
            </a:r>
            <a:endParaRPr lang="pl-PL" b="1" spc="100" dirty="0">
              <a:solidFill>
                <a:srgbClr val="132319"/>
              </a:solidFill>
            </a:endParaRPr>
          </a:p>
        </p:txBody>
      </p:sp>
      <p:sp>
        <p:nvSpPr>
          <p:cNvPr id="35" name="Tytuł 2">
            <a:extLst>
              <a:ext uri="{FF2B5EF4-FFF2-40B4-BE49-F238E27FC236}">
                <a16:creationId xmlns:a16="http://schemas.microsoft.com/office/drawing/2014/main" id="{42C82985-D43F-43FB-8FAC-FFACDE2360CA}"/>
              </a:ext>
            </a:extLst>
          </p:cNvPr>
          <p:cNvSpPr txBox="1">
            <a:spLocks/>
          </p:cNvSpPr>
          <p:nvPr/>
        </p:nvSpPr>
        <p:spPr>
          <a:xfrm>
            <a:off x="983432" y="1787358"/>
            <a:ext cx="4320481" cy="720080"/>
          </a:xfrm>
          <a:prstGeom prst="rect">
            <a:avLst/>
          </a:prstGeom>
        </p:spPr>
        <p:txBody>
          <a:bodyPr vert="horz" lIns="0" tIns="0" rIns="0" bIns="0" rtlCol="0" anchor="t">
            <a:noAutofit/>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342900" indent="-342900">
              <a:lnSpc>
                <a:spcPct val="110000"/>
              </a:lnSpc>
              <a:spcBef>
                <a:spcPts val="0"/>
              </a:spcBef>
              <a:spcAft>
                <a:spcPts val="1800"/>
              </a:spcAft>
              <a:buClrTx/>
              <a:buFont typeface="Arial" pitchFamily="34" charset="0"/>
              <a:buChar char="•"/>
            </a:pPr>
            <a:r>
              <a:rPr lang="pl-PL" sz="1800" dirty="0">
                <a:solidFill>
                  <a:srgbClr val="737373">
                    <a:lumMod val="50000"/>
                  </a:srgbClr>
                </a:solidFill>
              </a:rPr>
              <a:t>s</a:t>
            </a:r>
            <a:r>
              <a:rPr lang="en-US" sz="1800" dirty="0" err="1">
                <a:solidFill>
                  <a:srgbClr val="737373">
                    <a:lumMod val="50000"/>
                  </a:srgbClr>
                </a:solidFill>
              </a:rPr>
              <a:t>ocio</a:t>
            </a:r>
            <a:r>
              <a:rPr lang="en-US" sz="1800" dirty="0">
                <a:solidFill>
                  <a:srgbClr val="737373">
                    <a:lumMod val="50000"/>
                  </a:srgbClr>
                </a:solidFill>
              </a:rPr>
              <a:t>-economic geography and spatial planning (A)</a:t>
            </a:r>
          </a:p>
        </p:txBody>
      </p:sp>
      <p:pic>
        <p:nvPicPr>
          <p:cNvPr id="8" name="Obraz 7">
            <a:extLst>
              <a:ext uri="{FF2B5EF4-FFF2-40B4-BE49-F238E27FC236}">
                <a16:creationId xmlns:a16="http://schemas.microsoft.com/office/drawing/2014/main" id="{6894F187-AA23-43E3-9014-FF9FAA63A1E3}"/>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l="14470" r="12701"/>
          <a:stretch/>
        </p:blipFill>
        <p:spPr>
          <a:xfrm>
            <a:off x="985605" y="2905098"/>
            <a:ext cx="4318307" cy="3952902"/>
          </a:xfrm>
          <a:prstGeom prst="rect">
            <a:avLst/>
          </a:prstGeom>
        </p:spPr>
      </p:pic>
      <p:pic>
        <p:nvPicPr>
          <p:cNvPr id="10" name="Obraz 9">
            <a:extLst>
              <a:ext uri="{FF2B5EF4-FFF2-40B4-BE49-F238E27FC236}">
                <a16:creationId xmlns:a16="http://schemas.microsoft.com/office/drawing/2014/main" id="{D2C22BE7-25C1-40FF-8422-0DC05211FE16}"/>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r="21423"/>
          <a:stretch/>
        </p:blipFill>
        <p:spPr>
          <a:xfrm rot="5400000">
            <a:off x="5859333" y="521179"/>
            <a:ext cx="6853844" cy="5811492"/>
          </a:xfrm>
          <a:prstGeom prst="rect">
            <a:avLst/>
          </a:prstGeom>
        </p:spPr>
      </p:pic>
    </p:spTree>
    <p:extLst>
      <p:ext uri="{BB962C8B-B14F-4D97-AF65-F5344CB8AC3E}">
        <p14:creationId xmlns:p14="http://schemas.microsoft.com/office/powerpoint/2010/main" val="35670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9F5267BC-8D50-4C19-B163-F3682CD9A16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57" r="19545" b="20106"/>
          <a:stretch/>
        </p:blipFill>
        <p:spPr>
          <a:xfrm>
            <a:off x="911424" y="3638999"/>
            <a:ext cx="4320480" cy="3212976"/>
          </a:xfrm>
          <a:prstGeom prst="rect">
            <a:avLst/>
          </a:prstGeom>
        </p:spPr>
      </p:pic>
      <p:pic>
        <p:nvPicPr>
          <p:cNvPr id="8" name="Obraz 7">
            <a:extLst>
              <a:ext uri="{FF2B5EF4-FFF2-40B4-BE49-F238E27FC236}">
                <a16:creationId xmlns:a16="http://schemas.microsoft.com/office/drawing/2014/main" id="{36B8A5C3-33B4-4AD5-8678-F765CEC05EE8}"/>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t="8046"/>
          <a:stretch/>
        </p:blipFill>
        <p:spPr>
          <a:xfrm>
            <a:off x="6380509" y="0"/>
            <a:ext cx="5811489" cy="6858000"/>
          </a:xfrm>
          <a:prstGeom prst="rect">
            <a:avLst/>
          </a:prstGeom>
        </p:spPr>
      </p:pic>
      <p:sp>
        <p:nvSpPr>
          <p:cNvPr id="7" name="Prostokąt 6">
            <a:extLst>
              <a:ext uri="{FF2B5EF4-FFF2-40B4-BE49-F238E27FC236}">
                <a16:creationId xmlns:a16="http://schemas.microsoft.com/office/drawing/2014/main" id="{B00CB076-2DF5-4625-B018-783F9397C1B0}"/>
              </a:ext>
            </a:extLst>
          </p:cNvPr>
          <p:cNvSpPr/>
          <p:nvPr/>
        </p:nvSpPr>
        <p:spPr>
          <a:xfrm rot="5400000">
            <a:off x="2783634" y="-1800200"/>
            <a:ext cx="720080" cy="43204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Tytuł 2">
            <a:extLst>
              <a:ext uri="{FF2B5EF4-FFF2-40B4-BE49-F238E27FC236}">
                <a16:creationId xmlns:a16="http://schemas.microsoft.com/office/drawing/2014/main" id="{80425FDE-1719-4297-B15C-189FACB14921}"/>
              </a:ext>
            </a:extLst>
          </p:cNvPr>
          <p:cNvSpPr txBox="1">
            <a:spLocks/>
          </p:cNvSpPr>
          <p:nvPr/>
        </p:nvSpPr>
        <p:spPr>
          <a:xfrm>
            <a:off x="983434" y="1110202"/>
            <a:ext cx="4248470" cy="626366"/>
          </a:xfrm>
          <a:prstGeom prst="rect">
            <a:avLst/>
          </a:prstGeom>
        </p:spPr>
        <p:txBody>
          <a:bodyPr vert="horz" lIns="0" tIns="0" rIns="0" bIns="0" rtlCol="0" anchor="ctr">
            <a:noAutofit/>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pl-PL" b="1" spc="100" dirty="0">
                <a:solidFill>
                  <a:srgbClr val="132319"/>
                </a:solidFill>
              </a:rPr>
              <a:t>Life </a:t>
            </a:r>
            <a:r>
              <a:rPr lang="pl-PL" b="1" spc="100" dirty="0" err="1">
                <a:solidFill>
                  <a:srgbClr val="132319"/>
                </a:solidFill>
              </a:rPr>
              <a:t>sciences</a:t>
            </a:r>
            <a:endParaRPr lang="pl-PL" b="1" spc="100" dirty="0">
              <a:solidFill>
                <a:srgbClr val="132319"/>
              </a:solidFill>
            </a:endParaRPr>
          </a:p>
        </p:txBody>
      </p:sp>
      <p:sp>
        <p:nvSpPr>
          <p:cNvPr id="13" name="Tytuł 2">
            <a:extLst>
              <a:ext uri="{FF2B5EF4-FFF2-40B4-BE49-F238E27FC236}">
                <a16:creationId xmlns:a16="http://schemas.microsoft.com/office/drawing/2014/main" id="{A6D535FF-9AD2-435B-9AD4-6C4B7F81B634}"/>
              </a:ext>
            </a:extLst>
          </p:cNvPr>
          <p:cNvSpPr txBox="1">
            <a:spLocks/>
          </p:cNvSpPr>
          <p:nvPr/>
        </p:nvSpPr>
        <p:spPr>
          <a:xfrm>
            <a:off x="983432" y="1916832"/>
            <a:ext cx="4320481" cy="720080"/>
          </a:xfrm>
          <a:prstGeom prst="rect">
            <a:avLst/>
          </a:prstGeom>
        </p:spPr>
        <p:txBody>
          <a:bodyPr vert="horz" lIns="0" tIns="0" rIns="0" bIns="0" rtlCol="0" anchor="t">
            <a:noAutofit/>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342900" indent="-342900">
              <a:lnSpc>
                <a:spcPct val="110000"/>
              </a:lnSpc>
              <a:spcBef>
                <a:spcPts val="0"/>
              </a:spcBef>
              <a:spcAft>
                <a:spcPts val="1800"/>
              </a:spcAft>
              <a:buClrTx/>
              <a:buFont typeface="Arial" pitchFamily="34" charset="0"/>
              <a:buChar char="•"/>
            </a:pPr>
            <a:r>
              <a:rPr lang="pl-PL" sz="1800" dirty="0" err="1">
                <a:solidFill>
                  <a:srgbClr val="737373">
                    <a:lumMod val="50000"/>
                  </a:srgbClr>
                </a:solidFill>
              </a:rPr>
              <a:t>biological</a:t>
            </a:r>
            <a:r>
              <a:rPr lang="pl-PL" sz="1800" dirty="0">
                <a:solidFill>
                  <a:srgbClr val="737373">
                    <a:lumMod val="50000"/>
                  </a:srgbClr>
                </a:solidFill>
              </a:rPr>
              <a:t> </a:t>
            </a:r>
            <a:r>
              <a:rPr lang="pl-PL" sz="1800" dirty="0" err="1">
                <a:solidFill>
                  <a:srgbClr val="737373">
                    <a:lumMod val="50000"/>
                  </a:srgbClr>
                </a:solidFill>
              </a:rPr>
              <a:t>sciences</a:t>
            </a:r>
            <a:r>
              <a:rPr lang="pl-PL" sz="1800" dirty="0">
                <a:solidFill>
                  <a:srgbClr val="737373">
                    <a:lumMod val="50000"/>
                  </a:srgbClr>
                </a:solidFill>
              </a:rPr>
              <a:t> (B+)</a:t>
            </a:r>
          </a:p>
          <a:p>
            <a:pPr marL="342900" indent="-342900">
              <a:lnSpc>
                <a:spcPct val="110000"/>
              </a:lnSpc>
              <a:spcBef>
                <a:spcPts val="0"/>
              </a:spcBef>
              <a:spcAft>
                <a:spcPts val="1800"/>
              </a:spcAft>
              <a:buClrTx/>
              <a:buFont typeface="Arial" pitchFamily="34" charset="0"/>
              <a:buChar char="•"/>
            </a:pPr>
            <a:r>
              <a:rPr lang="pl-PL" sz="1800" dirty="0" err="1">
                <a:solidFill>
                  <a:srgbClr val="737373">
                    <a:lumMod val="50000"/>
                  </a:srgbClr>
                </a:solidFill>
              </a:rPr>
              <a:t>biotechnology</a:t>
            </a:r>
            <a:endParaRPr lang="pl-PL" sz="1800" dirty="0">
              <a:solidFill>
                <a:srgbClr val="737373">
                  <a:lumMod val="50000"/>
                </a:srgbClr>
              </a:solidFill>
            </a:endParaRPr>
          </a:p>
        </p:txBody>
      </p:sp>
    </p:spTree>
    <p:extLst>
      <p:ext uri="{BB962C8B-B14F-4D97-AF65-F5344CB8AC3E}">
        <p14:creationId xmlns:p14="http://schemas.microsoft.com/office/powerpoint/2010/main" val="2332257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C5182330-BB37-430D-9F1D-A0A2352799F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24071"/>
          <a:stretch/>
        </p:blipFill>
        <p:spPr>
          <a:xfrm>
            <a:off x="712183" y="703244"/>
            <a:ext cx="10767634" cy="5451513"/>
          </a:xfrm>
          <a:prstGeom prst="rect">
            <a:avLst/>
          </a:prstGeom>
        </p:spPr>
      </p:pic>
      <p:sp>
        <p:nvSpPr>
          <p:cNvPr id="2" name="Prostokąt 1">
            <a:extLst>
              <a:ext uri="{FF2B5EF4-FFF2-40B4-BE49-F238E27FC236}">
                <a16:creationId xmlns:a16="http://schemas.microsoft.com/office/drawing/2014/main" id="{5A290E8D-1D24-4598-AA70-DE88E9B78E6C}"/>
              </a:ext>
            </a:extLst>
          </p:cNvPr>
          <p:cNvSpPr/>
          <p:nvPr/>
        </p:nvSpPr>
        <p:spPr>
          <a:xfrm rot="5400000">
            <a:off x="8699447" y="2271124"/>
            <a:ext cx="2223392" cy="48110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Tytuł 2">
            <a:extLst>
              <a:ext uri="{FF2B5EF4-FFF2-40B4-BE49-F238E27FC236}">
                <a16:creationId xmlns:a16="http://schemas.microsoft.com/office/drawing/2014/main" id="{26488D5A-E87E-4B55-8A83-2466695359C8}"/>
              </a:ext>
            </a:extLst>
          </p:cNvPr>
          <p:cNvSpPr txBox="1">
            <a:spLocks/>
          </p:cNvSpPr>
          <p:nvPr/>
        </p:nvSpPr>
        <p:spPr>
          <a:xfrm>
            <a:off x="7896202" y="3717032"/>
            <a:ext cx="2413672" cy="626366"/>
          </a:xfrm>
          <a:prstGeom prst="rect">
            <a:avLst/>
          </a:prstGeom>
        </p:spPr>
        <p:txBody>
          <a:bodyPr vert="horz" lIns="0" tIns="0" rIns="0" bIns="0" rtlCol="0" anchor="ctr">
            <a:noAutofit/>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pl-PL" b="1" spc="100" dirty="0">
                <a:solidFill>
                  <a:schemeClr val="bg1"/>
                </a:solidFill>
              </a:rPr>
              <a:t>Wrocław</a:t>
            </a:r>
          </a:p>
        </p:txBody>
      </p:sp>
      <p:sp>
        <p:nvSpPr>
          <p:cNvPr id="9" name="Tytuł 2">
            <a:extLst>
              <a:ext uri="{FF2B5EF4-FFF2-40B4-BE49-F238E27FC236}">
                <a16:creationId xmlns:a16="http://schemas.microsoft.com/office/drawing/2014/main" id="{B3EE79B6-147D-4BA3-978E-68479EC233CD}"/>
              </a:ext>
            </a:extLst>
          </p:cNvPr>
          <p:cNvSpPr txBox="1">
            <a:spLocks/>
          </p:cNvSpPr>
          <p:nvPr/>
        </p:nvSpPr>
        <p:spPr>
          <a:xfrm>
            <a:off x="7896200" y="4270742"/>
            <a:ext cx="3816425" cy="2118638"/>
          </a:xfrm>
          <a:prstGeom prst="rect">
            <a:avLst/>
          </a:prstGeom>
        </p:spPr>
        <p:txBody>
          <a:bodyPr vert="horz" lIns="0" tIns="0" rIns="0" bIns="0" rtlCol="0" anchor="t">
            <a:noAutofit/>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lvl="0">
              <a:spcBef>
                <a:spcPts val="0"/>
              </a:spcBef>
              <a:spcAft>
                <a:spcPts val="0"/>
              </a:spcAft>
            </a:pPr>
            <a:r>
              <a:rPr lang="en-US" sz="1800" dirty="0">
                <a:solidFill>
                  <a:schemeClr val="lt1"/>
                </a:solidFill>
                <a:ea typeface="Quattrocento Sans"/>
                <a:cs typeface="Quattrocento Sans"/>
                <a:sym typeface="Quattrocento Sans"/>
              </a:rPr>
              <a:t>– a fast-growing city in southwestern Poland. It boasts over 300 years of academic tradition.</a:t>
            </a:r>
          </a:p>
        </p:txBody>
      </p:sp>
    </p:spTree>
    <p:extLst>
      <p:ext uri="{BB962C8B-B14F-4D97-AF65-F5344CB8AC3E}">
        <p14:creationId xmlns:p14="http://schemas.microsoft.com/office/powerpoint/2010/main" val="2724141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Obraz 22">
            <a:extLst>
              <a:ext uri="{FF2B5EF4-FFF2-40B4-BE49-F238E27FC236}">
                <a16:creationId xmlns:a16="http://schemas.microsoft.com/office/drawing/2014/main" id="{8F2010A3-DB9A-42B6-943D-CD90149DAD05}"/>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5000" contrast="-5000"/>
                    </a14:imgEffect>
                  </a14:imgLayer>
                </a14:imgProps>
              </a:ext>
              <a:ext uri="{28A0092B-C50C-407E-A947-70E740481C1C}">
                <a14:useLocalDpi xmlns:a14="http://schemas.microsoft.com/office/drawing/2010/main" val="0"/>
              </a:ext>
            </a:extLst>
          </a:blip>
          <a:srcRect t="7749" b="13573"/>
          <a:stretch/>
        </p:blipFill>
        <p:spPr>
          <a:xfrm>
            <a:off x="6380508" y="0"/>
            <a:ext cx="5811492" cy="6858000"/>
          </a:xfrm>
          <a:prstGeom prst="rect">
            <a:avLst/>
          </a:prstGeom>
        </p:spPr>
      </p:pic>
      <p:pic>
        <p:nvPicPr>
          <p:cNvPr id="19" name="Obraz 18">
            <a:extLst>
              <a:ext uri="{FF2B5EF4-FFF2-40B4-BE49-F238E27FC236}">
                <a16:creationId xmlns:a16="http://schemas.microsoft.com/office/drawing/2014/main" id="{C66044B3-D110-4B11-8D3B-12EBF31FEA0B}"/>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5000" contrast="-5000"/>
                    </a14:imgEffect>
                  </a14:imgLayer>
                </a14:imgProps>
              </a:ext>
              <a:ext uri="{28A0092B-C50C-407E-A947-70E740481C1C}">
                <a14:useLocalDpi xmlns:a14="http://schemas.microsoft.com/office/drawing/2010/main" val="0"/>
              </a:ext>
            </a:extLst>
          </a:blip>
          <a:srcRect l="21422" r="8736"/>
          <a:stretch/>
        </p:blipFill>
        <p:spPr>
          <a:xfrm>
            <a:off x="968254" y="2739909"/>
            <a:ext cx="4335660" cy="4138577"/>
          </a:xfrm>
          <a:prstGeom prst="rect">
            <a:avLst/>
          </a:prstGeom>
        </p:spPr>
      </p:pic>
      <p:sp>
        <p:nvSpPr>
          <p:cNvPr id="7" name="Prostokąt 6">
            <a:extLst>
              <a:ext uri="{FF2B5EF4-FFF2-40B4-BE49-F238E27FC236}">
                <a16:creationId xmlns:a16="http://schemas.microsoft.com/office/drawing/2014/main" id="{B00CB076-2DF5-4625-B018-783F9397C1B0}"/>
              </a:ext>
            </a:extLst>
          </p:cNvPr>
          <p:cNvSpPr/>
          <p:nvPr/>
        </p:nvSpPr>
        <p:spPr>
          <a:xfrm rot="5400000">
            <a:off x="2783634" y="-1800200"/>
            <a:ext cx="720080" cy="43204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4" name="Tytuł 2">
            <a:extLst>
              <a:ext uri="{FF2B5EF4-FFF2-40B4-BE49-F238E27FC236}">
                <a16:creationId xmlns:a16="http://schemas.microsoft.com/office/drawing/2014/main" id="{107A2029-AD6A-4436-82AA-888939FB3410}"/>
              </a:ext>
            </a:extLst>
          </p:cNvPr>
          <p:cNvSpPr txBox="1">
            <a:spLocks/>
          </p:cNvSpPr>
          <p:nvPr/>
        </p:nvSpPr>
        <p:spPr>
          <a:xfrm>
            <a:off x="983434" y="1038194"/>
            <a:ext cx="4248470" cy="626366"/>
          </a:xfrm>
          <a:prstGeom prst="rect">
            <a:avLst/>
          </a:prstGeom>
        </p:spPr>
        <p:txBody>
          <a:bodyPr vert="horz" lIns="0" tIns="0" rIns="0" bIns="0" rtlCol="0" anchor="ctr">
            <a:noAutofit/>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pl-PL" b="1" spc="100" dirty="0" err="1">
                <a:solidFill>
                  <a:srgbClr val="132319"/>
                </a:solidFill>
              </a:rPr>
              <a:t>Veterinary</a:t>
            </a:r>
            <a:r>
              <a:rPr lang="pl-PL" b="1" spc="100" dirty="0">
                <a:solidFill>
                  <a:srgbClr val="132319"/>
                </a:solidFill>
              </a:rPr>
              <a:t> </a:t>
            </a:r>
            <a:r>
              <a:rPr lang="pl-PL" b="1" spc="100" dirty="0" err="1">
                <a:solidFill>
                  <a:srgbClr val="132319"/>
                </a:solidFill>
              </a:rPr>
              <a:t>sciences</a:t>
            </a:r>
            <a:endParaRPr lang="pl-PL" b="1" spc="100" dirty="0">
              <a:solidFill>
                <a:srgbClr val="132319"/>
              </a:solidFill>
            </a:endParaRPr>
          </a:p>
        </p:txBody>
      </p:sp>
      <p:sp>
        <p:nvSpPr>
          <p:cNvPr id="35" name="Tytuł 2">
            <a:extLst>
              <a:ext uri="{FF2B5EF4-FFF2-40B4-BE49-F238E27FC236}">
                <a16:creationId xmlns:a16="http://schemas.microsoft.com/office/drawing/2014/main" id="{42C82985-D43F-43FB-8FAC-FFACDE2360CA}"/>
              </a:ext>
            </a:extLst>
          </p:cNvPr>
          <p:cNvSpPr txBox="1">
            <a:spLocks/>
          </p:cNvSpPr>
          <p:nvPr/>
        </p:nvSpPr>
        <p:spPr>
          <a:xfrm>
            <a:off x="983432" y="1844824"/>
            <a:ext cx="4320481" cy="720080"/>
          </a:xfrm>
          <a:prstGeom prst="rect">
            <a:avLst/>
          </a:prstGeom>
        </p:spPr>
        <p:txBody>
          <a:bodyPr vert="horz" lIns="0" tIns="0" rIns="0" bIns="0" rtlCol="0" anchor="t">
            <a:noAutofit/>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342900" indent="-342900">
              <a:lnSpc>
                <a:spcPct val="110000"/>
              </a:lnSpc>
              <a:spcBef>
                <a:spcPts val="0"/>
              </a:spcBef>
              <a:spcAft>
                <a:spcPts val="1800"/>
              </a:spcAft>
              <a:buClrTx/>
              <a:buFont typeface="Arial" pitchFamily="34" charset="0"/>
              <a:buChar char="•"/>
            </a:pPr>
            <a:r>
              <a:rPr lang="pl-PL" sz="1800" dirty="0" err="1">
                <a:solidFill>
                  <a:srgbClr val="737373">
                    <a:lumMod val="50000"/>
                  </a:srgbClr>
                </a:solidFill>
              </a:rPr>
              <a:t>veterinary</a:t>
            </a:r>
            <a:r>
              <a:rPr lang="pl-PL" sz="1800" dirty="0">
                <a:solidFill>
                  <a:srgbClr val="737373">
                    <a:lumMod val="50000"/>
                  </a:srgbClr>
                </a:solidFill>
              </a:rPr>
              <a:t> </a:t>
            </a:r>
            <a:r>
              <a:rPr lang="pl-PL" sz="1800" dirty="0" err="1">
                <a:solidFill>
                  <a:srgbClr val="737373">
                    <a:lumMod val="50000"/>
                  </a:srgbClr>
                </a:solidFill>
              </a:rPr>
              <a:t>medicine</a:t>
            </a:r>
            <a:r>
              <a:rPr lang="pl-PL" sz="1800" dirty="0">
                <a:solidFill>
                  <a:srgbClr val="737373">
                    <a:lumMod val="50000"/>
                  </a:srgbClr>
                </a:solidFill>
              </a:rPr>
              <a:t> (A)</a:t>
            </a:r>
          </a:p>
        </p:txBody>
      </p:sp>
    </p:spTree>
    <p:extLst>
      <p:ext uri="{BB962C8B-B14F-4D97-AF65-F5344CB8AC3E}">
        <p14:creationId xmlns:p14="http://schemas.microsoft.com/office/powerpoint/2010/main" val="2146219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raz 9">
            <a:extLst>
              <a:ext uri="{FF2B5EF4-FFF2-40B4-BE49-F238E27FC236}">
                <a16:creationId xmlns:a16="http://schemas.microsoft.com/office/drawing/2014/main" id="{70E74788-FB24-4F97-A397-0635296D91DF}"/>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1" t="15538" r="1"/>
          <a:stretch/>
        </p:blipFill>
        <p:spPr>
          <a:xfrm>
            <a:off x="0" y="-2078"/>
            <a:ext cx="12191999" cy="6865166"/>
          </a:xfrm>
          <a:prstGeom prst="rect">
            <a:avLst/>
          </a:prstGeom>
        </p:spPr>
      </p:pic>
      <p:sp>
        <p:nvSpPr>
          <p:cNvPr id="21" name="Prostokąt 20">
            <a:extLst>
              <a:ext uri="{FF2B5EF4-FFF2-40B4-BE49-F238E27FC236}">
                <a16:creationId xmlns:a16="http://schemas.microsoft.com/office/drawing/2014/main" id="{9C3337CF-4C07-45C9-9098-A4FE87B3A988}"/>
              </a:ext>
            </a:extLst>
          </p:cNvPr>
          <p:cNvSpPr/>
          <p:nvPr/>
        </p:nvSpPr>
        <p:spPr>
          <a:xfrm>
            <a:off x="0" y="-7166"/>
            <a:ext cx="12192000" cy="6870253"/>
          </a:xfrm>
          <a:prstGeom prst="rect">
            <a:avLst/>
          </a:prstGeom>
          <a:solidFill>
            <a:schemeClr val="accent6">
              <a:lumMod val="7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8" name="Tytuł 2">
            <a:extLst>
              <a:ext uri="{FF2B5EF4-FFF2-40B4-BE49-F238E27FC236}">
                <a16:creationId xmlns:a16="http://schemas.microsoft.com/office/drawing/2014/main" id="{E73869A3-4F45-4814-80DB-C3E858A51125}"/>
              </a:ext>
            </a:extLst>
          </p:cNvPr>
          <p:cNvSpPr txBox="1">
            <a:spLocks/>
          </p:cNvSpPr>
          <p:nvPr/>
        </p:nvSpPr>
        <p:spPr>
          <a:xfrm>
            <a:off x="878730" y="3284983"/>
            <a:ext cx="5328592" cy="3114273"/>
          </a:xfrm>
          <a:prstGeom prst="rect">
            <a:avLst/>
          </a:prstGeom>
        </p:spPr>
        <p:txBody>
          <a:bodyPr vert="horz" lIns="0" tIns="0" rIns="0" bIns="0" rtlCol="0" anchor="ctr">
            <a:noAutofit/>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342900" indent="-342900">
              <a:spcAft>
                <a:spcPts val="2400"/>
              </a:spcAft>
              <a:buFont typeface="Wingdings" panose="05000000000000000000" pitchFamily="2" charset="2"/>
              <a:buChar char="§"/>
            </a:pPr>
            <a:r>
              <a:rPr lang="en-US" sz="2000" b="1" dirty="0">
                <a:solidFill>
                  <a:schemeClr val="bg1"/>
                </a:solidFill>
                <a:effectLst>
                  <a:outerShdw blurRad="38100" dist="38100" dir="2700000" algn="tl">
                    <a:srgbClr val="000000">
                      <a:alpha val="43137"/>
                    </a:srgbClr>
                  </a:outerShdw>
                </a:effectLst>
              </a:rPr>
              <a:t>Taking part in the European University </a:t>
            </a:r>
          </a:p>
          <a:p>
            <a:pPr marL="342900" indent="-342900">
              <a:spcAft>
                <a:spcPts val="2400"/>
              </a:spcAft>
              <a:buFont typeface="Wingdings" panose="05000000000000000000" pitchFamily="2" charset="2"/>
              <a:buChar char="§"/>
            </a:pPr>
            <a:r>
              <a:rPr lang="en-US" sz="2000" b="1" dirty="0">
                <a:solidFill>
                  <a:schemeClr val="bg1"/>
                </a:solidFill>
                <a:effectLst>
                  <a:outerShdw blurRad="38100" dist="38100" dir="2700000" algn="tl">
                    <a:srgbClr val="000000">
                      <a:alpha val="43137"/>
                    </a:srgbClr>
                  </a:outerShdw>
                </a:effectLst>
              </a:rPr>
              <a:t>Implementing the Sustainable Development Goals</a:t>
            </a:r>
          </a:p>
          <a:p>
            <a:pPr marL="342900" indent="-342900">
              <a:spcAft>
                <a:spcPts val="2400"/>
              </a:spcAft>
              <a:buFont typeface="Wingdings" panose="05000000000000000000" pitchFamily="2" charset="2"/>
              <a:buChar char="§"/>
            </a:pPr>
            <a:r>
              <a:rPr lang="en-US" sz="2000" b="1" dirty="0">
                <a:solidFill>
                  <a:schemeClr val="bg1"/>
                </a:solidFill>
                <a:effectLst>
                  <a:outerShdw blurRad="38100" dist="38100" dir="2700000" algn="tl">
                    <a:srgbClr val="000000">
                      <a:alpha val="43137"/>
                    </a:srgbClr>
                  </a:outerShdw>
                </a:effectLst>
              </a:rPr>
              <a:t>9 universities: </a:t>
            </a:r>
            <a:r>
              <a:rPr lang="en-US" sz="2000" dirty="0" err="1">
                <a:solidFill>
                  <a:schemeClr val="bg1"/>
                </a:solidFill>
                <a:effectLst>
                  <a:outerShdw blurRad="38100" dist="38100" dir="2700000" algn="tl">
                    <a:srgbClr val="000000">
                      <a:alpha val="43137"/>
                    </a:srgbClr>
                  </a:outerShdw>
                </a:effectLst>
              </a:rPr>
              <a:t>internationalising</a:t>
            </a:r>
            <a:r>
              <a:rPr lang="en-US" sz="2000" dirty="0">
                <a:solidFill>
                  <a:schemeClr val="bg1"/>
                </a:solidFill>
                <a:effectLst>
                  <a:outerShdw blurRad="38100" dist="38100" dir="2700000" algn="tl">
                    <a:srgbClr val="000000">
                      <a:alpha val="43137"/>
                    </a:srgbClr>
                  </a:outerShdw>
                </a:effectLst>
              </a:rPr>
              <a:t> fields of study, joint interdisciplinary research </a:t>
            </a:r>
            <a:r>
              <a:rPr lang="en-US" sz="2000" dirty="0" err="1">
                <a:solidFill>
                  <a:schemeClr val="bg1"/>
                </a:solidFill>
                <a:effectLst>
                  <a:outerShdw blurRad="38100" dist="38100" dir="2700000" algn="tl">
                    <a:srgbClr val="000000">
                      <a:alpha val="43137"/>
                    </a:srgbClr>
                  </a:outerShdw>
                </a:effectLst>
              </a:rPr>
              <a:t>programmes</a:t>
            </a:r>
            <a:r>
              <a:rPr lang="en-US" sz="2000" dirty="0">
                <a:solidFill>
                  <a:schemeClr val="bg1"/>
                </a:solidFill>
                <a:effectLst>
                  <a:outerShdw blurRad="38100" dist="38100" dir="2700000" algn="tl">
                    <a:srgbClr val="000000">
                      <a:alpha val="43137"/>
                    </a:srgbClr>
                  </a:outerShdw>
                </a:effectLst>
              </a:rPr>
              <a:t>, and R&amp;D cooperation</a:t>
            </a:r>
          </a:p>
        </p:txBody>
      </p:sp>
      <p:sp>
        <p:nvSpPr>
          <p:cNvPr id="30" name="Tytuł 2">
            <a:extLst>
              <a:ext uri="{FF2B5EF4-FFF2-40B4-BE49-F238E27FC236}">
                <a16:creationId xmlns:a16="http://schemas.microsoft.com/office/drawing/2014/main" id="{006F4454-7CD8-4F45-AC52-D84A8CD95C30}"/>
              </a:ext>
            </a:extLst>
          </p:cNvPr>
          <p:cNvSpPr txBox="1">
            <a:spLocks/>
          </p:cNvSpPr>
          <p:nvPr/>
        </p:nvSpPr>
        <p:spPr>
          <a:xfrm>
            <a:off x="1499873" y="5129165"/>
            <a:ext cx="3156359" cy="525858"/>
          </a:xfrm>
          <a:prstGeom prst="rect">
            <a:avLst/>
          </a:prstGeom>
        </p:spPr>
        <p:txBody>
          <a:bodyPr vert="horz" lIns="0" tIns="0" rIns="0" bIns="0" rtlCol="0" anchor="ctr">
            <a:noAutofit/>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endParaRPr lang="en-US" sz="2000" b="1" dirty="0">
              <a:solidFill>
                <a:schemeClr val="bg1"/>
              </a:solidFill>
            </a:endParaRPr>
          </a:p>
        </p:txBody>
      </p:sp>
      <p:pic>
        <p:nvPicPr>
          <p:cNvPr id="4" name="Obraz 3">
            <a:extLst>
              <a:ext uri="{FF2B5EF4-FFF2-40B4-BE49-F238E27FC236}">
                <a16:creationId xmlns:a16="http://schemas.microsoft.com/office/drawing/2014/main" id="{0F7862A6-6E14-4C50-A45A-F9041C08B31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26038" y="310649"/>
            <a:ext cx="5667125" cy="2470867"/>
          </a:xfrm>
          <a:prstGeom prst="rect">
            <a:avLst/>
          </a:prstGeom>
          <a:effectLst>
            <a:outerShdw blurRad="63500" sx="102000" sy="102000" algn="ctr" rotWithShape="0">
              <a:prstClr val="black">
                <a:alpha val="40000"/>
              </a:prstClr>
            </a:outerShdw>
          </a:effectLst>
        </p:spPr>
      </p:pic>
      <p:pic>
        <p:nvPicPr>
          <p:cNvPr id="3" name="Obraz 2">
            <a:extLst>
              <a:ext uri="{FF2B5EF4-FFF2-40B4-BE49-F238E27FC236}">
                <a16:creationId xmlns:a16="http://schemas.microsoft.com/office/drawing/2014/main" id="{05E6E0ED-5C19-48AD-B612-69DB6E11888E}"/>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rcRect r="10766"/>
          <a:stretch/>
        </p:blipFill>
        <p:spPr>
          <a:xfrm>
            <a:off x="6753551" y="0"/>
            <a:ext cx="5457900" cy="6858000"/>
          </a:xfrm>
          <a:prstGeom prst="rect">
            <a:avLst/>
          </a:prstGeom>
        </p:spPr>
      </p:pic>
    </p:spTree>
    <p:extLst>
      <p:ext uri="{BB962C8B-B14F-4D97-AF65-F5344CB8AC3E}">
        <p14:creationId xmlns:p14="http://schemas.microsoft.com/office/powerpoint/2010/main" val="1116229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836CF014-98D7-478A-8CEE-5AFBF65A0BB7}"/>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1" t="46366" r="-1" b="31157"/>
          <a:stretch/>
        </p:blipFill>
        <p:spPr>
          <a:xfrm>
            <a:off x="-11216" y="5736041"/>
            <a:ext cx="7475368" cy="1121959"/>
          </a:xfrm>
          <a:prstGeom prst="rect">
            <a:avLst/>
          </a:prstGeom>
        </p:spPr>
      </p:pic>
      <p:sp>
        <p:nvSpPr>
          <p:cNvPr id="2" name="Prostokąt 1">
            <a:extLst>
              <a:ext uri="{FF2B5EF4-FFF2-40B4-BE49-F238E27FC236}">
                <a16:creationId xmlns:a16="http://schemas.microsoft.com/office/drawing/2014/main" id="{5A290E8D-1D24-4598-AA70-DE88E9B78E6C}"/>
              </a:ext>
            </a:extLst>
          </p:cNvPr>
          <p:cNvSpPr/>
          <p:nvPr/>
        </p:nvSpPr>
        <p:spPr>
          <a:xfrm rot="5400000">
            <a:off x="5523699" y="-5544582"/>
            <a:ext cx="1133385" cy="122032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Tytuł 2">
            <a:extLst>
              <a:ext uri="{FF2B5EF4-FFF2-40B4-BE49-F238E27FC236}">
                <a16:creationId xmlns:a16="http://schemas.microsoft.com/office/drawing/2014/main" id="{26488D5A-E87E-4B55-8A83-2466695359C8}"/>
              </a:ext>
            </a:extLst>
          </p:cNvPr>
          <p:cNvSpPr txBox="1">
            <a:spLocks/>
          </p:cNvSpPr>
          <p:nvPr/>
        </p:nvSpPr>
        <p:spPr>
          <a:xfrm>
            <a:off x="556834" y="208103"/>
            <a:ext cx="4747078" cy="698049"/>
          </a:xfrm>
          <a:prstGeom prst="rect">
            <a:avLst/>
          </a:prstGeom>
        </p:spPr>
        <p:txBody>
          <a:bodyPr vert="horz" lIns="0" tIns="0" rIns="0" bIns="0" rtlCol="0" anchor="ctr">
            <a:noAutofit/>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pl-PL" b="1" spc="100" dirty="0">
                <a:solidFill>
                  <a:schemeClr val="bg1"/>
                </a:solidFill>
              </a:rPr>
              <a:t>International </a:t>
            </a:r>
            <a:r>
              <a:rPr lang="pl-PL" b="1" spc="100" dirty="0" err="1">
                <a:solidFill>
                  <a:schemeClr val="bg1"/>
                </a:solidFill>
              </a:rPr>
              <a:t>projects</a:t>
            </a:r>
            <a:endParaRPr lang="pl-PL" b="1" spc="100" dirty="0">
              <a:solidFill>
                <a:schemeClr val="bg1"/>
              </a:solidFill>
            </a:endParaRPr>
          </a:p>
        </p:txBody>
      </p:sp>
      <p:sp>
        <p:nvSpPr>
          <p:cNvPr id="7" name="Prostokąt 6">
            <a:extLst>
              <a:ext uri="{FF2B5EF4-FFF2-40B4-BE49-F238E27FC236}">
                <a16:creationId xmlns:a16="http://schemas.microsoft.com/office/drawing/2014/main" id="{B555CABE-39C6-4D24-A455-09A1466B1631}"/>
              </a:ext>
            </a:extLst>
          </p:cNvPr>
          <p:cNvSpPr/>
          <p:nvPr/>
        </p:nvSpPr>
        <p:spPr>
          <a:xfrm>
            <a:off x="7464152" y="5736040"/>
            <a:ext cx="4727848" cy="1121959"/>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pl-PL"/>
          </a:p>
        </p:txBody>
      </p:sp>
      <p:pic>
        <p:nvPicPr>
          <p:cNvPr id="8" name="Picture 2" descr="Resultado de imagen de ERA-NET-SuSan">
            <a:extLst>
              <a:ext uri="{FF2B5EF4-FFF2-40B4-BE49-F238E27FC236}">
                <a16:creationId xmlns:a16="http://schemas.microsoft.com/office/drawing/2014/main" id="{E6B53428-5251-4D7E-B0B5-7F2F8AFABC6B}"/>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83866" y="2678585"/>
            <a:ext cx="1417287" cy="45039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sultado de imagen de ERA-NET FACCE SURPLUS">
            <a:extLst>
              <a:ext uri="{FF2B5EF4-FFF2-40B4-BE49-F238E27FC236}">
                <a16:creationId xmlns:a16="http://schemas.microsoft.com/office/drawing/2014/main" id="{209CD330-55E3-40AF-8584-7038C688EDD5}"/>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2445706" y="2714474"/>
            <a:ext cx="1978230" cy="439606"/>
          </a:xfrm>
          <a:prstGeom prst="rect">
            <a:avLst/>
          </a:prstGeom>
          <a:noFill/>
          <a:extLst>
            <a:ext uri="{909E8E84-426E-40DD-AFC4-6F175D3DCCD1}">
              <a14:hiddenFill xmlns:a14="http://schemas.microsoft.com/office/drawing/2010/main">
                <a:solidFill>
                  <a:srgbClr val="FFFFFF"/>
                </a:solidFill>
              </a14:hiddenFill>
            </a:ext>
          </a:extLst>
        </p:spPr>
      </p:pic>
      <p:pic>
        <p:nvPicPr>
          <p:cNvPr id="11" name="Obraz 10">
            <a:extLst>
              <a:ext uri="{FF2B5EF4-FFF2-40B4-BE49-F238E27FC236}">
                <a16:creationId xmlns:a16="http://schemas.microsoft.com/office/drawing/2014/main" id="{8485CEA1-BA04-4CC6-9598-313B812478DD}"/>
              </a:ext>
            </a:extLst>
          </p:cNvPr>
          <p:cNvPicPr>
            <a:picLocks noChangeAspect="1"/>
          </p:cNvPicPr>
          <p:nvPr/>
        </p:nvPicPr>
        <p:blipFill>
          <a:blip r:embed="rId6"/>
          <a:stretch>
            <a:fillRect/>
          </a:stretch>
        </p:blipFill>
        <p:spPr>
          <a:xfrm>
            <a:off x="4941152" y="2705115"/>
            <a:ext cx="1879789" cy="484111"/>
          </a:xfrm>
          <a:prstGeom prst="rect">
            <a:avLst/>
          </a:prstGeom>
        </p:spPr>
      </p:pic>
      <p:pic>
        <p:nvPicPr>
          <p:cNvPr id="12" name="Picture 2" descr="Resultado de imagen de synbio4flav">
            <a:extLst>
              <a:ext uri="{FF2B5EF4-FFF2-40B4-BE49-F238E27FC236}">
                <a16:creationId xmlns:a16="http://schemas.microsoft.com/office/drawing/2014/main" id="{1130B60A-AAC8-48F8-BC9B-4C964A40712A}"/>
              </a:ext>
            </a:extLst>
          </p:cNvPr>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5501378" y="1576713"/>
            <a:ext cx="1319563" cy="45656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Resultado de imagen de RUBIZMO">
            <a:extLst>
              <a:ext uri="{FF2B5EF4-FFF2-40B4-BE49-F238E27FC236}">
                <a16:creationId xmlns:a16="http://schemas.microsoft.com/office/drawing/2014/main" id="{9E1698AB-61FA-402C-92DA-CEFEE61EB8E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54379" y="1542004"/>
            <a:ext cx="1428340" cy="543846"/>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n 3">
            <a:extLst>
              <a:ext uri="{FF2B5EF4-FFF2-40B4-BE49-F238E27FC236}">
                <a16:creationId xmlns:a16="http://schemas.microsoft.com/office/drawing/2014/main" id="{E4BE0E05-C24C-4645-9DE3-709927C578F0}"/>
              </a:ext>
            </a:extLst>
          </p:cNvPr>
          <p:cNvPicPr>
            <a:picLocks noChangeAspect="1"/>
          </p:cNvPicPr>
          <p:nvPr/>
        </p:nvPicPr>
        <p:blipFill>
          <a:blip r:embed="rId9"/>
          <a:stretch>
            <a:fillRect/>
          </a:stretch>
        </p:blipFill>
        <p:spPr>
          <a:xfrm>
            <a:off x="479376" y="1543843"/>
            <a:ext cx="1008415" cy="539222"/>
          </a:xfrm>
          <a:prstGeom prst="rect">
            <a:avLst/>
          </a:prstGeom>
        </p:spPr>
      </p:pic>
      <p:pic>
        <p:nvPicPr>
          <p:cNvPr id="15" name="Imagen 4">
            <a:extLst>
              <a:ext uri="{FF2B5EF4-FFF2-40B4-BE49-F238E27FC236}">
                <a16:creationId xmlns:a16="http://schemas.microsoft.com/office/drawing/2014/main" id="{C6ED8D5F-DD79-4E9D-AC8A-799E5A68E1BA}"/>
              </a:ext>
            </a:extLst>
          </p:cNvPr>
          <p:cNvPicPr>
            <a:picLocks noChangeAspect="1"/>
          </p:cNvPicPr>
          <p:nvPr/>
        </p:nvPicPr>
        <p:blipFill>
          <a:blip r:embed="rId10"/>
          <a:stretch>
            <a:fillRect/>
          </a:stretch>
        </p:blipFill>
        <p:spPr>
          <a:xfrm>
            <a:off x="2043705" y="1569549"/>
            <a:ext cx="1085263" cy="474584"/>
          </a:xfrm>
          <a:prstGeom prst="rect">
            <a:avLst/>
          </a:prstGeom>
        </p:spPr>
      </p:pic>
      <p:sp>
        <p:nvSpPr>
          <p:cNvPr id="16" name="Prostokąt 15">
            <a:extLst>
              <a:ext uri="{FF2B5EF4-FFF2-40B4-BE49-F238E27FC236}">
                <a16:creationId xmlns:a16="http://schemas.microsoft.com/office/drawing/2014/main" id="{4B4414A1-8932-47FC-965B-79BAB458062B}"/>
              </a:ext>
            </a:extLst>
          </p:cNvPr>
          <p:cNvSpPr/>
          <p:nvPr/>
        </p:nvSpPr>
        <p:spPr>
          <a:xfrm>
            <a:off x="10531366" y="3802320"/>
            <a:ext cx="1231526" cy="338554"/>
          </a:xfrm>
          <a:prstGeom prst="rect">
            <a:avLst/>
          </a:prstGeom>
        </p:spPr>
        <p:txBody>
          <a:bodyPr wrap="square">
            <a:spAutoFit/>
          </a:bodyPr>
          <a:lstStyle/>
          <a:p>
            <a:r>
              <a:rPr lang="pl-PL" sz="1600" dirty="0" err="1">
                <a:solidFill>
                  <a:srgbClr val="782834"/>
                </a:solidFill>
              </a:rPr>
              <a:t>ReDiverse</a:t>
            </a:r>
            <a:endParaRPr lang="pl-PL" sz="1600" dirty="0"/>
          </a:p>
        </p:txBody>
      </p:sp>
      <p:sp>
        <p:nvSpPr>
          <p:cNvPr id="17" name="Prostokąt 16">
            <a:extLst>
              <a:ext uri="{FF2B5EF4-FFF2-40B4-BE49-F238E27FC236}">
                <a16:creationId xmlns:a16="http://schemas.microsoft.com/office/drawing/2014/main" id="{00934351-FA6C-4A26-9427-A425BE78C862}"/>
              </a:ext>
            </a:extLst>
          </p:cNvPr>
          <p:cNvSpPr/>
          <p:nvPr/>
        </p:nvSpPr>
        <p:spPr>
          <a:xfrm>
            <a:off x="2805453" y="4829536"/>
            <a:ext cx="1079644" cy="338554"/>
          </a:xfrm>
          <a:prstGeom prst="rect">
            <a:avLst/>
          </a:prstGeom>
        </p:spPr>
        <p:txBody>
          <a:bodyPr wrap="square">
            <a:spAutoFit/>
          </a:bodyPr>
          <a:lstStyle/>
          <a:p>
            <a:r>
              <a:rPr lang="pl-PL" sz="1600" dirty="0" err="1">
                <a:solidFill>
                  <a:srgbClr val="782834"/>
                </a:solidFill>
              </a:rPr>
              <a:t>Prowaste</a:t>
            </a:r>
            <a:endParaRPr lang="pl-PL" sz="1600" dirty="0"/>
          </a:p>
        </p:txBody>
      </p:sp>
      <p:pic>
        <p:nvPicPr>
          <p:cNvPr id="19" name="Obraz 18">
            <a:extLst>
              <a:ext uri="{FF2B5EF4-FFF2-40B4-BE49-F238E27FC236}">
                <a16:creationId xmlns:a16="http://schemas.microsoft.com/office/drawing/2014/main" id="{B8EBE761-A955-4D75-A915-F2792EF6E3FE}"/>
              </a:ext>
            </a:extLst>
          </p:cNvPr>
          <p:cNvPicPr>
            <a:picLocks noChangeAspect="1"/>
          </p:cNvPicPr>
          <p:nvPr/>
        </p:nvPicPr>
        <p:blipFill>
          <a:blip r:embed="rId11"/>
          <a:stretch>
            <a:fillRect/>
          </a:stretch>
        </p:blipFill>
        <p:spPr>
          <a:xfrm>
            <a:off x="5041422" y="3735051"/>
            <a:ext cx="1284825" cy="459560"/>
          </a:xfrm>
          <a:prstGeom prst="rect">
            <a:avLst/>
          </a:prstGeom>
        </p:spPr>
      </p:pic>
      <p:pic>
        <p:nvPicPr>
          <p:cNvPr id="20" name="Obraz 19">
            <a:extLst>
              <a:ext uri="{FF2B5EF4-FFF2-40B4-BE49-F238E27FC236}">
                <a16:creationId xmlns:a16="http://schemas.microsoft.com/office/drawing/2014/main" id="{0148F041-D8E1-452B-B1CE-F9128EDD3930}"/>
              </a:ext>
            </a:extLst>
          </p:cNvPr>
          <p:cNvPicPr>
            <a:picLocks noChangeAspect="1"/>
          </p:cNvPicPr>
          <p:nvPr/>
        </p:nvPicPr>
        <p:blipFill>
          <a:blip r:embed="rId12"/>
          <a:stretch>
            <a:fillRect/>
          </a:stretch>
        </p:blipFill>
        <p:spPr>
          <a:xfrm>
            <a:off x="1965401" y="3780539"/>
            <a:ext cx="1341729" cy="432134"/>
          </a:xfrm>
          <a:prstGeom prst="rect">
            <a:avLst/>
          </a:prstGeom>
        </p:spPr>
      </p:pic>
      <p:sp>
        <p:nvSpPr>
          <p:cNvPr id="21" name="Prostokąt 20">
            <a:extLst>
              <a:ext uri="{FF2B5EF4-FFF2-40B4-BE49-F238E27FC236}">
                <a16:creationId xmlns:a16="http://schemas.microsoft.com/office/drawing/2014/main" id="{90C8E34C-5318-42AF-86F3-5AFEFBCB1BB2}"/>
              </a:ext>
            </a:extLst>
          </p:cNvPr>
          <p:cNvSpPr/>
          <p:nvPr/>
        </p:nvSpPr>
        <p:spPr>
          <a:xfrm>
            <a:off x="7680176" y="5913276"/>
            <a:ext cx="4489601" cy="617926"/>
          </a:xfrm>
          <a:prstGeom prst="rect">
            <a:avLst/>
          </a:prstGeom>
        </p:spPr>
        <p:txBody>
          <a:bodyPr wrap="square">
            <a:spAutoFit/>
          </a:bodyPr>
          <a:lstStyle/>
          <a:p>
            <a:pPr lvl="0">
              <a:lnSpc>
                <a:spcPct val="150000"/>
              </a:lnSpc>
              <a:defRPr/>
            </a:pPr>
            <a:r>
              <a:rPr lang="pl-PL" sz="2400" dirty="0">
                <a:solidFill>
                  <a:schemeClr val="bg1"/>
                </a:solidFill>
                <a:latin typeface="+mj-lt"/>
              </a:rPr>
              <a:t>IN TOTAL: </a:t>
            </a:r>
            <a:r>
              <a:rPr lang="pl-PL" sz="2400" dirty="0" err="1">
                <a:solidFill>
                  <a:schemeClr val="bg1"/>
                </a:solidFill>
                <a:latin typeface="+mj-lt"/>
              </a:rPr>
              <a:t>approx</a:t>
            </a:r>
            <a:r>
              <a:rPr lang="pl-PL" sz="2400" dirty="0">
                <a:solidFill>
                  <a:schemeClr val="bg1"/>
                </a:solidFill>
                <a:latin typeface="+mj-lt"/>
              </a:rPr>
              <a:t>. </a:t>
            </a:r>
            <a:r>
              <a:rPr lang="pl-PL" sz="2600" dirty="0">
                <a:solidFill>
                  <a:schemeClr val="bg1"/>
                </a:solidFill>
                <a:latin typeface="Segoe UI Black" panose="020B0A02040204020203" pitchFamily="34" charset="0"/>
                <a:ea typeface="Segoe UI Black" panose="020B0A02040204020203" pitchFamily="34" charset="0"/>
              </a:rPr>
              <a:t>7 mln EUR</a:t>
            </a:r>
            <a:endParaRPr lang="es-ES" sz="2600" dirty="0">
              <a:solidFill>
                <a:schemeClr val="bg1"/>
              </a:solidFill>
              <a:latin typeface="Segoe UI Black" panose="020B0A02040204020203" pitchFamily="34" charset="0"/>
              <a:ea typeface="Segoe UI Black" panose="020B0A02040204020203" pitchFamily="34" charset="0"/>
            </a:endParaRPr>
          </a:p>
        </p:txBody>
      </p:sp>
      <p:pic>
        <p:nvPicPr>
          <p:cNvPr id="22" name="Obraz 21">
            <a:extLst>
              <a:ext uri="{FF2B5EF4-FFF2-40B4-BE49-F238E27FC236}">
                <a16:creationId xmlns:a16="http://schemas.microsoft.com/office/drawing/2014/main" id="{E7031A02-401C-4772-8448-CCB9431EB17F}"/>
              </a:ext>
            </a:extLst>
          </p:cNvPr>
          <p:cNvPicPr>
            <a:picLocks noChangeAspect="1"/>
          </p:cNvPicPr>
          <p:nvPr/>
        </p:nvPicPr>
        <p:blipFill>
          <a:blip r:embed="rId13"/>
          <a:stretch>
            <a:fillRect/>
          </a:stretch>
        </p:blipFill>
        <p:spPr>
          <a:xfrm>
            <a:off x="7219269" y="1412776"/>
            <a:ext cx="816363" cy="868790"/>
          </a:xfrm>
          <a:prstGeom prst="rect">
            <a:avLst/>
          </a:prstGeom>
        </p:spPr>
      </p:pic>
      <p:pic>
        <p:nvPicPr>
          <p:cNvPr id="23" name="Obraz 22">
            <a:extLst>
              <a:ext uri="{FF2B5EF4-FFF2-40B4-BE49-F238E27FC236}">
                <a16:creationId xmlns:a16="http://schemas.microsoft.com/office/drawing/2014/main" id="{E360887C-7529-4BEA-8A24-510D69AF711B}"/>
              </a:ext>
            </a:extLst>
          </p:cNvPr>
          <p:cNvPicPr/>
          <p:nvPr/>
        </p:nvPicPr>
        <p:blipFill>
          <a:blip r:embed="rId14">
            <a:extLst>
              <a:ext uri="{28A0092B-C50C-407E-A947-70E740481C1C}">
                <a14:useLocalDpi xmlns:a14="http://schemas.microsoft.com/office/drawing/2010/main" val="0"/>
              </a:ext>
            </a:extLst>
          </a:blip>
          <a:stretch>
            <a:fillRect/>
          </a:stretch>
        </p:blipFill>
        <p:spPr>
          <a:xfrm>
            <a:off x="8666319" y="1446971"/>
            <a:ext cx="1027923" cy="782803"/>
          </a:xfrm>
          <a:prstGeom prst="rect">
            <a:avLst/>
          </a:prstGeom>
        </p:spPr>
      </p:pic>
      <p:pic>
        <p:nvPicPr>
          <p:cNvPr id="24" name="Obraz 23">
            <a:extLst>
              <a:ext uri="{FF2B5EF4-FFF2-40B4-BE49-F238E27FC236}">
                <a16:creationId xmlns:a16="http://schemas.microsoft.com/office/drawing/2014/main" id="{5AC4438B-333B-46F5-B642-B8935DF95499}"/>
              </a:ext>
            </a:extLst>
          </p:cNvPr>
          <p:cNvPicPr/>
          <p:nvPr/>
        </p:nvPicPr>
        <p:blipFill>
          <a:blip r:embed="rId15">
            <a:extLst>
              <a:ext uri="{28A0092B-C50C-407E-A947-70E740481C1C}">
                <a14:useLocalDpi xmlns:a14="http://schemas.microsoft.com/office/drawing/2010/main" val="0"/>
              </a:ext>
            </a:extLst>
          </a:blip>
          <a:stretch>
            <a:fillRect/>
          </a:stretch>
        </p:blipFill>
        <p:spPr>
          <a:xfrm>
            <a:off x="10416480" y="1510703"/>
            <a:ext cx="1154436" cy="622552"/>
          </a:xfrm>
          <a:prstGeom prst="rect">
            <a:avLst/>
          </a:prstGeom>
        </p:spPr>
      </p:pic>
      <p:pic>
        <p:nvPicPr>
          <p:cNvPr id="25" name="Obraz 24">
            <a:extLst>
              <a:ext uri="{FF2B5EF4-FFF2-40B4-BE49-F238E27FC236}">
                <a16:creationId xmlns:a16="http://schemas.microsoft.com/office/drawing/2014/main" id="{B974F815-BCE6-46D9-8F50-A0C1330BA71C}"/>
              </a:ext>
            </a:extLst>
          </p:cNvPr>
          <p:cNvPicPr>
            <a:picLocks noChangeAspect="1"/>
          </p:cNvPicPr>
          <p:nvPr/>
        </p:nvPicPr>
        <p:blipFill>
          <a:blip r:embed="rId16"/>
          <a:stretch>
            <a:fillRect/>
          </a:stretch>
        </p:blipFill>
        <p:spPr>
          <a:xfrm>
            <a:off x="7346006" y="2604678"/>
            <a:ext cx="1345353" cy="687300"/>
          </a:xfrm>
          <a:prstGeom prst="rect">
            <a:avLst/>
          </a:prstGeom>
        </p:spPr>
      </p:pic>
      <p:grpSp>
        <p:nvGrpSpPr>
          <p:cNvPr id="27" name="Grupa 26">
            <a:extLst>
              <a:ext uri="{FF2B5EF4-FFF2-40B4-BE49-F238E27FC236}">
                <a16:creationId xmlns:a16="http://schemas.microsoft.com/office/drawing/2014/main" id="{3C1F9397-F529-4F08-95CA-C2F3D68D9AA4}"/>
              </a:ext>
            </a:extLst>
          </p:cNvPr>
          <p:cNvGrpSpPr/>
          <p:nvPr/>
        </p:nvGrpSpPr>
        <p:grpSpPr>
          <a:xfrm>
            <a:off x="8351360" y="3586316"/>
            <a:ext cx="1901752" cy="639864"/>
            <a:chOff x="8328248" y="2733886"/>
            <a:chExt cx="2721912" cy="915815"/>
          </a:xfrm>
        </p:grpSpPr>
        <p:pic>
          <p:nvPicPr>
            <p:cNvPr id="28" name="Obraz 27">
              <a:extLst>
                <a:ext uri="{FF2B5EF4-FFF2-40B4-BE49-F238E27FC236}">
                  <a16:creationId xmlns:a16="http://schemas.microsoft.com/office/drawing/2014/main" id="{2DABF9DC-F9DB-46A3-BDEB-CC141AA2D0DF}"/>
                </a:ext>
              </a:extLst>
            </p:cNvPr>
            <p:cNvPicPr>
              <a:picLocks noChangeAspect="1"/>
            </p:cNvPicPr>
            <p:nvPr/>
          </p:nvPicPr>
          <p:blipFill rotWithShape="1">
            <a:blip r:embed="rId17"/>
            <a:srcRect t="15881" b="19323"/>
            <a:stretch/>
          </p:blipFill>
          <p:spPr>
            <a:xfrm>
              <a:off x="9042654" y="2812606"/>
              <a:ext cx="990600" cy="759124"/>
            </a:xfrm>
            <a:prstGeom prst="rect">
              <a:avLst/>
            </a:prstGeom>
          </p:spPr>
        </p:pic>
        <p:pic>
          <p:nvPicPr>
            <p:cNvPr id="29" name="Obraz 28">
              <a:extLst>
                <a:ext uri="{FF2B5EF4-FFF2-40B4-BE49-F238E27FC236}">
                  <a16:creationId xmlns:a16="http://schemas.microsoft.com/office/drawing/2014/main" id="{5E370FD4-BB88-4DFD-B3FD-CB3BAC9A751C}"/>
                </a:ext>
              </a:extLst>
            </p:cNvPr>
            <p:cNvPicPr>
              <a:picLocks noChangeAspect="1"/>
            </p:cNvPicPr>
            <p:nvPr/>
          </p:nvPicPr>
          <p:blipFill rotWithShape="1">
            <a:blip r:embed="rId18"/>
            <a:srcRect r="87461" b="15850"/>
            <a:stretch/>
          </p:blipFill>
          <p:spPr>
            <a:xfrm>
              <a:off x="8328248" y="2733886"/>
              <a:ext cx="973258" cy="915815"/>
            </a:xfrm>
            <a:prstGeom prst="rect">
              <a:avLst/>
            </a:prstGeom>
          </p:spPr>
        </p:pic>
        <p:sp>
          <p:nvSpPr>
            <p:cNvPr id="30" name="Prostokąt 29">
              <a:extLst>
                <a:ext uri="{FF2B5EF4-FFF2-40B4-BE49-F238E27FC236}">
                  <a16:creationId xmlns:a16="http://schemas.microsoft.com/office/drawing/2014/main" id="{F83900C6-B31A-4330-9A1F-480A08B0B70C}"/>
                </a:ext>
              </a:extLst>
            </p:cNvPr>
            <p:cNvSpPr/>
            <p:nvPr/>
          </p:nvSpPr>
          <p:spPr>
            <a:xfrm>
              <a:off x="9542329" y="3189858"/>
              <a:ext cx="1507831" cy="440510"/>
            </a:xfrm>
            <a:prstGeom prst="rect">
              <a:avLst/>
            </a:prstGeom>
          </p:spPr>
          <p:txBody>
            <a:bodyPr wrap="none">
              <a:spAutoFit/>
            </a:bodyPr>
            <a:lstStyle/>
            <a:p>
              <a:r>
                <a:rPr lang="pl-PL" sz="1400" dirty="0">
                  <a:solidFill>
                    <a:srgbClr val="C00000"/>
                  </a:solidFill>
                </a:rPr>
                <a:t>ALPHORN</a:t>
              </a:r>
            </a:p>
          </p:txBody>
        </p:sp>
      </p:grpSp>
      <p:pic>
        <p:nvPicPr>
          <p:cNvPr id="31" name="Obraz 30">
            <a:extLst>
              <a:ext uri="{FF2B5EF4-FFF2-40B4-BE49-F238E27FC236}">
                <a16:creationId xmlns:a16="http://schemas.microsoft.com/office/drawing/2014/main" id="{A6915C15-75B1-4673-A2D2-1C3486BA6DE3}"/>
              </a:ext>
            </a:extLst>
          </p:cNvPr>
          <p:cNvPicPr>
            <a:picLocks noChangeAspect="1"/>
          </p:cNvPicPr>
          <p:nvPr/>
        </p:nvPicPr>
        <p:blipFill>
          <a:blip r:embed="rId19"/>
          <a:stretch>
            <a:fillRect/>
          </a:stretch>
        </p:blipFill>
        <p:spPr>
          <a:xfrm>
            <a:off x="6737272" y="3584142"/>
            <a:ext cx="1155445" cy="774909"/>
          </a:xfrm>
          <a:prstGeom prst="rect">
            <a:avLst/>
          </a:prstGeom>
        </p:spPr>
      </p:pic>
      <p:pic>
        <p:nvPicPr>
          <p:cNvPr id="32" name="Obraz 31">
            <a:extLst>
              <a:ext uri="{FF2B5EF4-FFF2-40B4-BE49-F238E27FC236}">
                <a16:creationId xmlns:a16="http://schemas.microsoft.com/office/drawing/2014/main" id="{C58665F0-EAAC-467F-82ED-AC02D4F4EDA5}"/>
              </a:ext>
            </a:extLst>
          </p:cNvPr>
          <p:cNvPicPr>
            <a:picLocks noChangeAspect="1"/>
          </p:cNvPicPr>
          <p:nvPr/>
        </p:nvPicPr>
        <p:blipFill>
          <a:blip r:embed="rId20"/>
          <a:stretch>
            <a:fillRect/>
          </a:stretch>
        </p:blipFill>
        <p:spPr>
          <a:xfrm>
            <a:off x="9371404" y="2497590"/>
            <a:ext cx="2179214" cy="798520"/>
          </a:xfrm>
          <a:prstGeom prst="rect">
            <a:avLst/>
          </a:prstGeom>
        </p:spPr>
      </p:pic>
      <p:pic>
        <p:nvPicPr>
          <p:cNvPr id="34" name="Obraz 33">
            <a:extLst>
              <a:ext uri="{FF2B5EF4-FFF2-40B4-BE49-F238E27FC236}">
                <a16:creationId xmlns:a16="http://schemas.microsoft.com/office/drawing/2014/main" id="{F9A42AF7-A7E9-4CC0-952C-7CD01CB4C91F}"/>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27154" y="3677369"/>
            <a:ext cx="927847" cy="575148"/>
          </a:xfrm>
          <a:prstGeom prst="rect">
            <a:avLst/>
          </a:prstGeom>
        </p:spPr>
      </p:pic>
      <p:pic>
        <p:nvPicPr>
          <p:cNvPr id="42" name="Google Shape;338;p10">
            <a:extLst>
              <a:ext uri="{FF2B5EF4-FFF2-40B4-BE49-F238E27FC236}">
                <a16:creationId xmlns:a16="http://schemas.microsoft.com/office/drawing/2014/main" id="{70B58970-13BF-44CD-98B4-7968109F6EF7}"/>
              </a:ext>
            </a:extLst>
          </p:cNvPr>
          <p:cNvPicPr preferRelativeResize="0"/>
          <p:nvPr/>
        </p:nvPicPr>
        <p:blipFill rotWithShape="1">
          <a:blip r:embed="rId22">
            <a:alphaModFix/>
          </a:blip>
          <a:srcRect/>
          <a:stretch/>
        </p:blipFill>
        <p:spPr>
          <a:xfrm>
            <a:off x="3676700" y="3687168"/>
            <a:ext cx="905455" cy="591008"/>
          </a:xfrm>
          <a:prstGeom prst="ellipse">
            <a:avLst/>
          </a:prstGeom>
          <a:noFill/>
          <a:ln>
            <a:noFill/>
          </a:ln>
        </p:spPr>
      </p:pic>
      <p:pic>
        <p:nvPicPr>
          <p:cNvPr id="43" name="Google Shape;339;p10">
            <a:extLst>
              <a:ext uri="{FF2B5EF4-FFF2-40B4-BE49-F238E27FC236}">
                <a16:creationId xmlns:a16="http://schemas.microsoft.com/office/drawing/2014/main" id="{75DA8918-FCDE-412C-A1A6-0C40262248F2}"/>
              </a:ext>
            </a:extLst>
          </p:cNvPr>
          <p:cNvPicPr preferRelativeResize="0"/>
          <p:nvPr/>
        </p:nvPicPr>
        <p:blipFill rotWithShape="1">
          <a:blip r:embed="rId23">
            <a:alphaModFix/>
          </a:blip>
          <a:srcRect/>
          <a:stretch/>
        </p:blipFill>
        <p:spPr>
          <a:xfrm>
            <a:off x="6526912" y="4829807"/>
            <a:ext cx="1337318" cy="349486"/>
          </a:xfrm>
          <a:prstGeom prst="rect">
            <a:avLst/>
          </a:prstGeom>
          <a:noFill/>
          <a:ln>
            <a:noFill/>
          </a:ln>
        </p:spPr>
      </p:pic>
      <p:pic>
        <p:nvPicPr>
          <p:cNvPr id="44" name="Obraz 43">
            <a:extLst>
              <a:ext uri="{FF2B5EF4-FFF2-40B4-BE49-F238E27FC236}">
                <a16:creationId xmlns:a16="http://schemas.microsoft.com/office/drawing/2014/main" id="{CF223ED3-DBFC-492B-9D81-41F585757A88}"/>
              </a:ext>
            </a:extLst>
          </p:cNvPr>
          <p:cNvPicPr>
            <a:picLocks noChangeAspect="1"/>
          </p:cNvPicPr>
          <p:nvPr/>
        </p:nvPicPr>
        <p:blipFill>
          <a:blip r:embed="rId24"/>
          <a:stretch>
            <a:fillRect/>
          </a:stretch>
        </p:blipFill>
        <p:spPr>
          <a:xfrm>
            <a:off x="10872691" y="4592254"/>
            <a:ext cx="706452" cy="616458"/>
          </a:xfrm>
          <a:prstGeom prst="rect">
            <a:avLst/>
          </a:prstGeom>
        </p:spPr>
      </p:pic>
      <p:pic>
        <p:nvPicPr>
          <p:cNvPr id="4" name="Obraz 3">
            <a:extLst>
              <a:ext uri="{FF2B5EF4-FFF2-40B4-BE49-F238E27FC236}">
                <a16:creationId xmlns:a16="http://schemas.microsoft.com/office/drawing/2014/main" id="{C4AA1501-B285-4702-BA6D-AD327AF57FB8}"/>
              </a:ext>
            </a:extLst>
          </p:cNvPr>
          <p:cNvPicPr>
            <a:picLocks noChangeAspect="1"/>
          </p:cNvPicPr>
          <p:nvPr/>
        </p:nvPicPr>
        <p:blipFill>
          <a:blip r:embed="rId25" cstate="screen">
            <a:extLst>
              <a:ext uri="{28A0092B-C50C-407E-A947-70E740481C1C}">
                <a14:useLocalDpi xmlns:a14="http://schemas.microsoft.com/office/drawing/2010/main" val="0"/>
              </a:ext>
            </a:extLst>
          </a:blip>
          <a:stretch>
            <a:fillRect/>
          </a:stretch>
        </p:blipFill>
        <p:spPr>
          <a:xfrm>
            <a:off x="8488254" y="4878126"/>
            <a:ext cx="1760413" cy="289964"/>
          </a:xfrm>
          <a:prstGeom prst="rect">
            <a:avLst/>
          </a:prstGeom>
        </p:spPr>
      </p:pic>
      <p:pic>
        <p:nvPicPr>
          <p:cNvPr id="9" name="Obraz 8">
            <a:extLst>
              <a:ext uri="{FF2B5EF4-FFF2-40B4-BE49-F238E27FC236}">
                <a16:creationId xmlns:a16="http://schemas.microsoft.com/office/drawing/2014/main" id="{F7B5C83E-108B-48B8-B416-73B3B25A1650}"/>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355238" y="4872658"/>
            <a:ext cx="1636949" cy="310322"/>
          </a:xfrm>
          <a:prstGeom prst="rect">
            <a:avLst/>
          </a:prstGeom>
        </p:spPr>
      </p:pic>
      <p:pic>
        <p:nvPicPr>
          <p:cNvPr id="46" name="Obraz 45">
            <a:extLst>
              <a:ext uri="{FF2B5EF4-FFF2-40B4-BE49-F238E27FC236}">
                <a16:creationId xmlns:a16="http://schemas.microsoft.com/office/drawing/2014/main" id="{1C716796-962B-4C28-8AD3-FA6116AE301D}"/>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550424" y="4761521"/>
            <a:ext cx="1720366" cy="474584"/>
          </a:xfrm>
          <a:prstGeom prst="rect">
            <a:avLst/>
          </a:prstGeom>
        </p:spPr>
      </p:pic>
    </p:spTree>
    <p:extLst>
      <p:ext uri="{BB962C8B-B14F-4D97-AF65-F5344CB8AC3E}">
        <p14:creationId xmlns:p14="http://schemas.microsoft.com/office/powerpoint/2010/main" val="3302100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DFE572E3-B4A1-46AE-BFCA-35E946560A3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24567" b="5858"/>
          <a:stretch/>
        </p:blipFill>
        <p:spPr>
          <a:xfrm>
            <a:off x="-6678" y="1196752"/>
            <a:ext cx="12205356" cy="5661248"/>
          </a:xfrm>
          <a:prstGeom prst="rect">
            <a:avLst/>
          </a:prstGeom>
        </p:spPr>
      </p:pic>
      <p:sp>
        <p:nvSpPr>
          <p:cNvPr id="11" name="Prostokąt 10">
            <a:extLst>
              <a:ext uri="{FF2B5EF4-FFF2-40B4-BE49-F238E27FC236}">
                <a16:creationId xmlns:a16="http://schemas.microsoft.com/office/drawing/2014/main" id="{FACF40B8-D8E9-4DC5-AA3D-F0E6FDBFFCF2}"/>
              </a:ext>
            </a:extLst>
          </p:cNvPr>
          <p:cNvSpPr/>
          <p:nvPr/>
        </p:nvSpPr>
        <p:spPr>
          <a:xfrm rot="5400000">
            <a:off x="-542047" y="535369"/>
            <a:ext cx="5085184" cy="40144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Tytuł 2">
            <a:extLst>
              <a:ext uri="{FF2B5EF4-FFF2-40B4-BE49-F238E27FC236}">
                <a16:creationId xmlns:a16="http://schemas.microsoft.com/office/drawing/2014/main" id="{4A983100-AD98-48E5-8107-776FD8944BD3}"/>
              </a:ext>
            </a:extLst>
          </p:cNvPr>
          <p:cNvSpPr txBox="1">
            <a:spLocks/>
          </p:cNvSpPr>
          <p:nvPr/>
        </p:nvSpPr>
        <p:spPr>
          <a:xfrm>
            <a:off x="839416" y="980728"/>
            <a:ext cx="2413672" cy="626366"/>
          </a:xfrm>
          <a:prstGeom prst="rect">
            <a:avLst/>
          </a:prstGeom>
        </p:spPr>
        <p:txBody>
          <a:bodyPr vert="horz" lIns="0" tIns="0" rIns="0" bIns="0" rtlCol="0" anchor="ctr">
            <a:noAutofit/>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pl-PL" b="1" spc="100" dirty="0">
                <a:solidFill>
                  <a:schemeClr val="bg1"/>
                </a:solidFill>
              </a:rPr>
              <a:t>Networking</a:t>
            </a:r>
          </a:p>
        </p:txBody>
      </p:sp>
      <p:sp>
        <p:nvSpPr>
          <p:cNvPr id="13" name="Tytuł 2">
            <a:extLst>
              <a:ext uri="{FF2B5EF4-FFF2-40B4-BE49-F238E27FC236}">
                <a16:creationId xmlns:a16="http://schemas.microsoft.com/office/drawing/2014/main" id="{9328DA73-E851-4FDD-96BF-C2B07B510B88}"/>
              </a:ext>
            </a:extLst>
          </p:cNvPr>
          <p:cNvSpPr txBox="1">
            <a:spLocks/>
          </p:cNvSpPr>
          <p:nvPr/>
        </p:nvSpPr>
        <p:spPr>
          <a:xfrm>
            <a:off x="839414" y="1823118"/>
            <a:ext cx="2664298" cy="2190322"/>
          </a:xfrm>
          <a:prstGeom prst="rect">
            <a:avLst/>
          </a:prstGeom>
        </p:spPr>
        <p:txBody>
          <a:bodyPr vert="horz" lIns="0" tIns="0" rIns="0" bIns="0" rtlCol="0" anchor="t">
            <a:noAutofit/>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pl-PL" sz="1800" dirty="0">
                <a:solidFill>
                  <a:schemeClr val="bg1"/>
                </a:solidFill>
              </a:rPr>
              <a:t>The </a:t>
            </a:r>
            <a:r>
              <a:rPr lang="pl-PL" sz="1800" dirty="0" err="1">
                <a:solidFill>
                  <a:schemeClr val="bg1"/>
                </a:solidFill>
              </a:rPr>
              <a:t>university</a:t>
            </a:r>
            <a:r>
              <a:rPr lang="pl-PL" sz="1800" dirty="0">
                <a:solidFill>
                  <a:schemeClr val="bg1"/>
                </a:solidFill>
              </a:rPr>
              <a:t> is </a:t>
            </a:r>
            <a:r>
              <a:rPr lang="pl-PL" sz="1800" dirty="0" err="1">
                <a:solidFill>
                  <a:schemeClr val="bg1"/>
                </a:solidFill>
              </a:rPr>
              <a:t>bound</a:t>
            </a:r>
            <a:r>
              <a:rPr lang="pl-PL" sz="1800" dirty="0">
                <a:solidFill>
                  <a:schemeClr val="bg1"/>
                </a:solidFill>
              </a:rPr>
              <a:t> by </a:t>
            </a:r>
            <a:r>
              <a:rPr lang="pl-PL" sz="1800" dirty="0" err="1">
                <a:solidFill>
                  <a:schemeClr val="bg1"/>
                </a:solidFill>
              </a:rPr>
              <a:t>bilateral</a:t>
            </a:r>
            <a:r>
              <a:rPr lang="pl-PL" sz="1800" dirty="0">
                <a:solidFill>
                  <a:schemeClr val="bg1"/>
                </a:solidFill>
              </a:rPr>
              <a:t> </a:t>
            </a:r>
            <a:r>
              <a:rPr lang="pl-PL" sz="1800" dirty="0" err="1">
                <a:solidFill>
                  <a:schemeClr val="bg1"/>
                </a:solidFill>
              </a:rPr>
              <a:t>partnership</a:t>
            </a:r>
            <a:r>
              <a:rPr lang="pl-PL" sz="1800" dirty="0">
                <a:solidFill>
                  <a:schemeClr val="bg1"/>
                </a:solidFill>
              </a:rPr>
              <a:t> </a:t>
            </a:r>
            <a:r>
              <a:rPr lang="pl-PL" sz="1800" dirty="0" err="1">
                <a:solidFill>
                  <a:schemeClr val="bg1"/>
                </a:solidFill>
              </a:rPr>
              <a:t>agreements</a:t>
            </a:r>
            <a:r>
              <a:rPr lang="pl-PL" sz="1800" dirty="0">
                <a:solidFill>
                  <a:schemeClr val="bg1"/>
                </a:solidFill>
              </a:rPr>
              <a:t> with </a:t>
            </a:r>
            <a:r>
              <a:rPr lang="pl-PL" sz="1800" dirty="0" err="1">
                <a:solidFill>
                  <a:schemeClr val="bg1"/>
                </a:solidFill>
              </a:rPr>
              <a:t>research</a:t>
            </a:r>
            <a:r>
              <a:rPr lang="pl-PL" sz="1800" dirty="0">
                <a:solidFill>
                  <a:schemeClr val="bg1"/>
                </a:solidFill>
              </a:rPr>
              <a:t> </a:t>
            </a:r>
            <a:r>
              <a:rPr lang="pl-PL" sz="1800" dirty="0" err="1">
                <a:solidFill>
                  <a:schemeClr val="bg1"/>
                </a:solidFill>
              </a:rPr>
              <a:t>centres</a:t>
            </a:r>
            <a:r>
              <a:rPr lang="pl-PL" sz="1800" dirty="0">
                <a:solidFill>
                  <a:schemeClr val="bg1"/>
                </a:solidFill>
              </a:rPr>
              <a:t> from Germany, the USA, </a:t>
            </a:r>
            <a:r>
              <a:rPr lang="pl-PL" sz="1800" dirty="0" err="1">
                <a:solidFill>
                  <a:schemeClr val="bg1"/>
                </a:solidFill>
              </a:rPr>
              <a:t>Ukraine</a:t>
            </a:r>
            <a:r>
              <a:rPr lang="pl-PL" sz="1800" dirty="0">
                <a:solidFill>
                  <a:schemeClr val="bg1"/>
                </a:solidFill>
              </a:rPr>
              <a:t>, Taiwan, China, Turkey, </a:t>
            </a:r>
            <a:r>
              <a:rPr lang="pl-PL" sz="1800" dirty="0" err="1">
                <a:solidFill>
                  <a:schemeClr val="bg1"/>
                </a:solidFill>
              </a:rPr>
              <a:t>Slovakia</a:t>
            </a:r>
            <a:r>
              <a:rPr lang="pl-PL" sz="1800" dirty="0">
                <a:solidFill>
                  <a:schemeClr val="bg1"/>
                </a:solidFill>
              </a:rPr>
              <a:t>, Serbia, </a:t>
            </a:r>
            <a:r>
              <a:rPr lang="pl-PL" sz="1800" dirty="0" err="1">
                <a:solidFill>
                  <a:schemeClr val="bg1"/>
                </a:solidFill>
              </a:rPr>
              <a:t>Lithuania</a:t>
            </a:r>
            <a:r>
              <a:rPr lang="pl-PL" sz="1800" dirty="0">
                <a:solidFill>
                  <a:schemeClr val="bg1"/>
                </a:solidFill>
              </a:rPr>
              <a:t>, </a:t>
            </a:r>
            <a:r>
              <a:rPr lang="pl-PL" sz="1800" dirty="0" err="1">
                <a:solidFill>
                  <a:schemeClr val="bg1"/>
                </a:solidFill>
              </a:rPr>
              <a:t>Spain</a:t>
            </a:r>
            <a:r>
              <a:rPr lang="pl-PL" sz="1800" dirty="0">
                <a:solidFill>
                  <a:schemeClr val="bg1"/>
                </a:solidFill>
              </a:rPr>
              <a:t>, </a:t>
            </a:r>
            <a:r>
              <a:rPr lang="pl-PL" sz="1800" dirty="0" err="1">
                <a:solidFill>
                  <a:schemeClr val="bg1"/>
                </a:solidFill>
              </a:rPr>
              <a:t>Kazakhstan</a:t>
            </a:r>
            <a:r>
              <a:rPr lang="pl-PL" sz="1800" dirty="0">
                <a:solidFill>
                  <a:schemeClr val="bg1"/>
                </a:solidFill>
              </a:rPr>
              <a:t>, France, the Czech Republic and </a:t>
            </a:r>
            <a:r>
              <a:rPr lang="pl-PL" sz="1800" dirty="0" err="1">
                <a:solidFill>
                  <a:schemeClr val="bg1"/>
                </a:solidFill>
              </a:rPr>
              <a:t>Brazil</a:t>
            </a:r>
            <a:endParaRPr lang="pl-PL" sz="1800" dirty="0">
              <a:solidFill>
                <a:schemeClr val="bg1"/>
              </a:solidFill>
            </a:endParaRPr>
          </a:p>
        </p:txBody>
      </p:sp>
    </p:spTree>
    <p:extLst>
      <p:ext uri="{BB962C8B-B14F-4D97-AF65-F5344CB8AC3E}">
        <p14:creationId xmlns:p14="http://schemas.microsoft.com/office/powerpoint/2010/main" val="3537658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ostokąt 6">
            <a:extLst>
              <a:ext uri="{FF2B5EF4-FFF2-40B4-BE49-F238E27FC236}">
                <a16:creationId xmlns:a16="http://schemas.microsoft.com/office/drawing/2014/main" id="{B00CB076-2DF5-4625-B018-783F9397C1B0}"/>
              </a:ext>
            </a:extLst>
          </p:cNvPr>
          <p:cNvSpPr/>
          <p:nvPr/>
        </p:nvSpPr>
        <p:spPr>
          <a:xfrm rot="5400000">
            <a:off x="5212337" y="-127157"/>
            <a:ext cx="1767321" cy="121920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 name="Tytuł 2">
            <a:extLst>
              <a:ext uri="{FF2B5EF4-FFF2-40B4-BE49-F238E27FC236}">
                <a16:creationId xmlns:a16="http://schemas.microsoft.com/office/drawing/2014/main" id="{A169EB7B-BCA3-4B61-9A1F-B3D5FA89021B}"/>
              </a:ext>
            </a:extLst>
          </p:cNvPr>
          <p:cNvSpPr txBox="1">
            <a:spLocks/>
          </p:cNvSpPr>
          <p:nvPr/>
        </p:nvSpPr>
        <p:spPr>
          <a:xfrm>
            <a:off x="695400" y="532168"/>
            <a:ext cx="5904655" cy="838960"/>
          </a:xfrm>
          <a:prstGeom prst="rect">
            <a:avLst/>
          </a:prstGeom>
        </p:spPr>
        <p:txBody>
          <a:bodyPr vert="horz" lIns="0" tIns="0" rIns="0" bIns="0" rtlCol="0" anchor="ctr">
            <a:noAutofit/>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pl-PL" b="1" spc="100" dirty="0" err="1">
                <a:solidFill>
                  <a:srgbClr val="132319"/>
                </a:solidFill>
              </a:rPr>
              <a:t>Faculties</a:t>
            </a:r>
            <a:r>
              <a:rPr lang="pl-PL" b="1" spc="100" dirty="0">
                <a:solidFill>
                  <a:srgbClr val="132319"/>
                </a:solidFill>
              </a:rPr>
              <a:t> </a:t>
            </a:r>
            <a:r>
              <a:rPr lang="pl-PL" spc="100" dirty="0">
                <a:solidFill>
                  <a:srgbClr val="132319"/>
                </a:solidFill>
              </a:rPr>
              <a:t>– </a:t>
            </a:r>
            <a:r>
              <a:rPr lang="pl-PL" spc="100" dirty="0" err="1">
                <a:solidFill>
                  <a:srgbClr val="132319"/>
                </a:solidFill>
              </a:rPr>
              <a:t>academic</a:t>
            </a:r>
            <a:r>
              <a:rPr lang="pl-PL" spc="100" dirty="0">
                <a:solidFill>
                  <a:srgbClr val="132319"/>
                </a:solidFill>
              </a:rPr>
              <a:t> </a:t>
            </a:r>
            <a:r>
              <a:rPr lang="pl-PL" spc="100" dirty="0" err="1">
                <a:solidFill>
                  <a:srgbClr val="132319"/>
                </a:solidFill>
              </a:rPr>
              <a:t>organisation</a:t>
            </a:r>
            <a:endParaRPr lang="pl-PL" spc="100" dirty="0">
              <a:solidFill>
                <a:srgbClr val="132319"/>
              </a:solidFill>
            </a:endParaRPr>
          </a:p>
        </p:txBody>
      </p:sp>
      <p:pic>
        <p:nvPicPr>
          <p:cNvPr id="27" name="Obraz 26">
            <a:extLst>
              <a:ext uri="{FF2B5EF4-FFF2-40B4-BE49-F238E27FC236}">
                <a16:creationId xmlns:a16="http://schemas.microsoft.com/office/drawing/2014/main" id="{E8624A67-F3F2-44B9-A7CE-28F2D18FA9D3}"/>
              </a:ext>
            </a:extLst>
          </p:cNvPr>
          <p:cNvPicPr>
            <a:picLocks noChangeAspect="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374383" y="1574624"/>
            <a:ext cx="1424202" cy="1424202"/>
          </a:xfrm>
          <a:prstGeom prst="rect">
            <a:avLst/>
          </a:prstGeom>
        </p:spPr>
      </p:pic>
      <p:sp>
        <p:nvSpPr>
          <p:cNvPr id="32" name="pole tekstowe 3">
            <a:extLst>
              <a:ext uri="{FF2B5EF4-FFF2-40B4-BE49-F238E27FC236}">
                <a16:creationId xmlns:a16="http://schemas.microsoft.com/office/drawing/2014/main" id="{030C020D-E291-4C82-AF01-36D87F5BF3FB}"/>
              </a:ext>
            </a:extLst>
          </p:cNvPr>
          <p:cNvSpPr txBox="1">
            <a:spLocks noChangeArrowheads="1"/>
          </p:cNvSpPr>
          <p:nvPr/>
        </p:nvSpPr>
        <p:spPr bwMode="auto">
          <a:xfrm>
            <a:off x="182279" y="3281719"/>
            <a:ext cx="18108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spcAft>
                <a:spcPts val="2400"/>
              </a:spcAft>
              <a:buNone/>
            </a:pPr>
            <a:r>
              <a:rPr lang="en-US" altLang="pl-PL" sz="1200" dirty="0">
                <a:solidFill>
                  <a:schemeClr val="tx2">
                    <a:lumMod val="50000"/>
                  </a:schemeClr>
                </a:solidFill>
                <a:latin typeface="+mj-lt"/>
              </a:rPr>
              <a:t>FACULTY OF BIOLOGY AND ANIMAL SCIENCE</a:t>
            </a:r>
          </a:p>
        </p:txBody>
      </p:sp>
      <p:sp>
        <p:nvSpPr>
          <p:cNvPr id="33" name="pole tekstowe 3">
            <a:extLst>
              <a:ext uri="{FF2B5EF4-FFF2-40B4-BE49-F238E27FC236}">
                <a16:creationId xmlns:a16="http://schemas.microsoft.com/office/drawing/2014/main" id="{73201F35-99E6-4CEB-B170-B01574DE76B7}"/>
              </a:ext>
            </a:extLst>
          </p:cNvPr>
          <p:cNvSpPr txBox="1">
            <a:spLocks noChangeArrowheads="1"/>
          </p:cNvSpPr>
          <p:nvPr/>
        </p:nvSpPr>
        <p:spPr bwMode="auto">
          <a:xfrm>
            <a:off x="2108767" y="3281719"/>
            <a:ext cx="194759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spcAft>
                <a:spcPts val="2400"/>
              </a:spcAft>
              <a:buNone/>
            </a:pPr>
            <a:r>
              <a:rPr lang="en-US" altLang="pl-PL" sz="1200" dirty="0">
                <a:solidFill>
                  <a:schemeClr val="tx2">
                    <a:lumMod val="50000"/>
                  </a:schemeClr>
                </a:solidFill>
                <a:latin typeface="+mj-lt"/>
              </a:rPr>
              <a:t>FACULTY OF BIOTECHNOLOGY AND FOOD SCIENCE</a:t>
            </a:r>
          </a:p>
        </p:txBody>
      </p:sp>
      <p:sp>
        <p:nvSpPr>
          <p:cNvPr id="34" name="pole tekstowe 3">
            <a:extLst>
              <a:ext uri="{FF2B5EF4-FFF2-40B4-BE49-F238E27FC236}">
                <a16:creationId xmlns:a16="http://schemas.microsoft.com/office/drawing/2014/main" id="{CEA7DBE3-1397-4CFC-8083-059FC064AFE2}"/>
              </a:ext>
            </a:extLst>
          </p:cNvPr>
          <p:cNvSpPr txBox="1">
            <a:spLocks noChangeArrowheads="1"/>
          </p:cNvSpPr>
          <p:nvPr/>
        </p:nvSpPr>
        <p:spPr bwMode="auto">
          <a:xfrm>
            <a:off x="4084786" y="3281719"/>
            <a:ext cx="198526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spcAft>
                <a:spcPts val="2400"/>
              </a:spcAft>
              <a:buNone/>
            </a:pPr>
            <a:r>
              <a:rPr lang="en-US" altLang="pl-PL" sz="1200" dirty="0">
                <a:solidFill>
                  <a:schemeClr val="tx2">
                    <a:lumMod val="50000"/>
                  </a:schemeClr>
                </a:solidFill>
                <a:latin typeface="+mj-lt"/>
              </a:rPr>
              <a:t>FACULTY OF ENVIRONMENTAL ENGINEERING AND GEODESY</a:t>
            </a:r>
          </a:p>
        </p:txBody>
      </p:sp>
      <p:sp>
        <p:nvSpPr>
          <p:cNvPr id="35" name="pole tekstowe 3">
            <a:extLst>
              <a:ext uri="{FF2B5EF4-FFF2-40B4-BE49-F238E27FC236}">
                <a16:creationId xmlns:a16="http://schemas.microsoft.com/office/drawing/2014/main" id="{9DAE1AD0-D5A4-423D-807B-310902D5111F}"/>
              </a:ext>
            </a:extLst>
          </p:cNvPr>
          <p:cNvSpPr txBox="1">
            <a:spLocks noChangeArrowheads="1"/>
          </p:cNvSpPr>
          <p:nvPr/>
        </p:nvSpPr>
        <p:spPr bwMode="auto">
          <a:xfrm>
            <a:off x="8161690" y="3281719"/>
            <a:ext cx="18007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spcAft>
                <a:spcPts val="2400"/>
              </a:spcAft>
              <a:buNone/>
            </a:pPr>
            <a:r>
              <a:rPr lang="pl-PL" altLang="pl-PL" sz="1200" dirty="0">
                <a:solidFill>
                  <a:schemeClr val="tx2">
                    <a:lumMod val="50000"/>
                  </a:schemeClr>
                </a:solidFill>
                <a:latin typeface="+mj-lt"/>
              </a:rPr>
              <a:t>FACULTY OF VETERINARY MEDICINE</a:t>
            </a:r>
          </a:p>
        </p:txBody>
      </p:sp>
      <p:sp>
        <p:nvSpPr>
          <p:cNvPr id="36" name="pole tekstowe 3">
            <a:extLst>
              <a:ext uri="{FF2B5EF4-FFF2-40B4-BE49-F238E27FC236}">
                <a16:creationId xmlns:a16="http://schemas.microsoft.com/office/drawing/2014/main" id="{DF1C8707-3047-42B1-AC4B-711C38291BCA}"/>
              </a:ext>
            </a:extLst>
          </p:cNvPr>
          <p:cNvSpPr txBox="1">
            <a:spLocks noChangeArrowheads="1"/>
          </p:cNvSpPr>
          <p:nvPr/>
        </p:nvSpPr>
        <p:spPr bwMode="auto">
          <a:xfrm>
            <a:off x="6157248" y="3281719"/>
            <a:ext cx="181993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spcAft>
                <a:spcPts val="2400"/>
              </a:spcAft>
              <a:buNone/>
            </a:pPr>
            <a:r>
              <a:rPr lang="en-US" altLang="pl-PL" sz="1200" dirty="0">
                <a:solidFill>
                  <a:schemeClr val="tx2">
                    <a:lumMod val="50000"/>
                  </a:schemeClr>
                </a:solidFill>
                <a:latin typeface="+mj-lt"/>
              </a:rPr>
              <a:t>FACULTY OF ENVIRONMENTAL ENGINEERING AND GEODESY</a:t>
            </a:r>
          </a:p>
        </p:txBody>
      </p:sp>
      <p:pic>
        <p:nvPicPr>
          <p:cNvPr id="29" name="Obraz 28">
            <a:extLst>
              <a:ext uri="{FF2B5EF4-FFF2-40B4-BE49-F238E27FC236}">
                <a16:creationId xmlns:a16="http://schemas.microsoft.com/office/drawing/2014/main" id="{29DEFE02-153A-4C6A-A253-7EFF96791CB8}"/>
              </a:ext>
            </a:extLst>
          </p:cNvPr>
          <p:cNvPicPr>
            <a:picLocks noChangeAspect="1"/>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359646" y="1574624"/>
            <a:ext cx="1424202" cy="1424202"/>
          </a:xfrm>
          <a:prstGeom prst="rect">
            <a:avLst/>
          </a:prstGeom>
        </p:spPr>
      </p:pic>
      <p:pic>
        <p:nvPicPr>
          <p:cNvPr id="31" name="Obraz 30">
            <a:extLst>
              <a:ext uri="{FF2B5EF4-FFF2-40B4-BE49-F238E27FC236}">
                <a16:creationId xmlns:a16="http://schemas.microsoft.com/office/drawing/2014/main" id="{04C323C8-0642-4E1B-A293-A6F9F3C61F87}"/>
              </a:ext>
            </a:extLst>
          </p:cNvPr>
          <p:cNvPicPr>
            <a:picLocks noChangeAspect="1"/>
          </p:cNvPicPr>
          <p:nvPr/>
        </p:nvPicPr>
        <p:blipFill>
          <a:blip r:embed="rId4" cstate="screen">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419104" y="1574624"/>
            <a:ext cx="1424202" cy="1424202"/>
          </a:xfrm>
          <a:prstGeom prst="rect">
            <a:avLst/>
          </a:prstGeom>
        </p:spPr>
      </p:pic>
      <p:pic>
        <p:nvPicPr>
          <p:cNvPr id="28" name="Obraz 27">
            <a:extLst>
              <a:ext uri="{FF2B5EF4-FFF2-40B4-BE49-F238E27FC236}">
                <a16:creationId xmlns:a16="http://schemas.microsoft.com/office/drawing/2014/main" id="{097B70F0-F635-467C-8D04-C6DF9A98D255}"/>
              </a:ext>
            </a:extLst>
          </p:cNvPr>
          <p:cNvPicPr>
            <a:picLocks noChangeAspect="1"/>
          </p:cNvPicPr>
          <p:nvPr/>
        </p:nvPicPr>
        <p:blipFill>
          <a:blip r:embed="rId5" cstate="screen">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344909" y="1574624"/>
            <a:ext cx="1424202" cy="1424202"/>
          </a:xfrm>
          <a:prstGeom prst="rect">
            <a:avLst/>
          </a:prstGeom>
        </p:spPr>
      </p:pic>
      <p:pic>
        <p:nvPicPr>
          <p:cNvPr id="30" name="Obraz 29">
            <a:extLst>
              <a:ext uri="{FF2B5EF4-FFF2-40B4-BE49-F238E27FC236}">
                <a16:creationId xmlns:a16="http://schemas.microsoft.com/office/drawing/2014/main" id="{2319391C-63EC-4FAE-99BC-9E83791AFA24}"/>
              </a:ext>
            </a:extLst>
          </p:cNvPr>
          <p:cNvPicPr>
            <a:picLocks noChangeAspect="1"/>
          </p:cNvPicPr>
          <p:nvPr/>
        </p:nvPicPr>
        <p:blipFill>
          <a:blip r:embed="rId6" cstate="screen">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84677" y="1574624"/>
            <a:ext cx="1424202" cy="1424202"/>
          </a:xfrm>
          <a:prstGeom prst="rect">
            <a:avLst/>
          </a:prstGeom>
        </p:spPr>
      </p:pic>
      <p:pic>
        <p:nvPicPr>
          <p:cNvPr id="4" name="Obraz 3">
            <a:extLst>
              <a:ext uri="{FF2B5EF4-FFF2-40B4-BE49-F238E27FC236}">
                <a16:creationId xmlns:a16="http://schemas.microsoft.com/office/drawing/2014/main" id="{135806B9-5173-4B5E-A34B-7B4EF1FDECA3}"/>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r="31741"/>
          <a:stretch/>
        </p:blipFill>
        <p:spPr>
          <a:xfrm>
            <a:off x="6166314" y="4395609"/>
            <a:ext cx="1810867" cy="1767321"/>
          </a:xfrm>
          <a:prstGeom prst="rect">
            <a:avLst/>
          </a:prstGeom>
        </p:spPr>
      </p:pic>
      <p:pic>
        <p:nvPicPr>
          <p:cNvPr id="37" name="Obraz 36">
            <a:extLst>
              <a:ext uri="{FF2B5EF4-FFF2-40B4-BE49-F238E27FC236}">
                <a16:creationId xmlns:a16="http://schemas.microsoft.com/office/drawing/2014/main" id="{7105BC93-D48F-498B-B317-FDCF402AB619}"/>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r="34643"/>
          <a:stretch/>
        </p:blipFill>
        <p:spPr>
          <a:xfrm>
            <a:off x="4181050" y="4382701"/>
            <a:ext cx="1810868" cy="1793137"/>
          </a:xfrm>
          <a:prstGeom prst="rect">
            <a:avLst/>
          </a:prstGeom>
        </p:spPr>
      </p:pic>
      <p:pic>
        <p:nvPicPr>
          <p:cNvPr id="39" name="Obraz 38">
            <a:extLst>
              <a:ext uri="{FF2B5EF4-FFF2-40B4-BE49-F238E27FC236}">
                <a16:creationId xmlns:a16="http://schemas.microsoft.com/office/drawing/2014/main" id="{FE0F303D-B656-483B-9D0A-979DB26D5336}"/>
              </a:ext>
            </a:extLst>
          </p:cNvPr>
          <p:cNvPicPr>
            <a:picLocks noChangeAspect="1"/>
          </p:cNvPicPr>
          <p:nvPr/>
        </p:nvPicPr>
        <p:blipFill rotWithShape="1">
          <a:blip r:embed="rId9" cstate="screen">
            <a:extLst>
              <a:ext uri="{28A0092B-C50C-407E-A947-70E740481C1C}">
                <a14:useLocalDpi xmlns:a14="http://schemas.microsoft.com/office/drawing/2010/main" val="0"/>
              </a:ext>
            </a:extLst>
          </a:blip>
          <a:srcRect l="32308"/>
          <a:stretch/>
        </p:blipFill>
        <p:spPr>
          <a:xfrm>
            <a:off x="191344" y="4386114"/>
            <a:ext cx="1810868" cy="1786311"/>
          </a:xfrm>
          <a:prstGeom prst="rect">
            <a:avLst/>
          </a:prstGeom>
        </p:spPr>
      </p:pic>
      <p:pic>
        <p:nvPicPr>
          <p:cNvPr id="41" name="Obraz 40">
            <a:extLst>
              <a:ext uri="{FF2B5EF4-FFF2-40B4-BE49-F238E27FC236}">
                <a16:creationId xmlns:a16="http://schemas.microsoft.com/office/drawing/2014/main" id="{F28491CD-C894-426D-B11E-4D437A22D3E4}"/>
              </a:ext>
            </a:extLst>
          </p:cNvPr>
          <p:cNvPicPr>
            <a:picLocks noChangeAspect="1"/>
          </p:cNvPicPr>
          <p:nvPr/>
        </p:nvPicPr>
        <p:blipFill rotWithShape="1">
          <a:blip r:embed="rId10" cstate="screen">
            <a:extLst>
              <a:ext uri="{28A0092B-C50C-407E-A947-70E740481C1C}">
                <a14:useLocalDpi xmlns:a14="http://schemas.microsoft.com/office/drawing/2010/main" val="0"/>
              </a:ext>
            </a:extLst>
          </a:blip>
          <a:srcRect t="-655" r="36231" b="7766"/>
          <a:stretch/>
        </p:blipFill>
        <p:spPr>
          <a:xfrm>
            <a:off x="8151577" y="4395609"/>
            <a:ext cx="1819933" cy="1767321"/>
          </a:xfrm>
          <a:prstGeom prst="rect">
            <a:avLst/>
          </a:prstGeom>
        </p:spPr>
      </p:pic>
      <p:pic>
        <p:nvPicPr>
          <p:cNvPr id="43" name="Obraz 42">
            <a:extLst>
              <a:ext uri="{FF2B5EF4-FFF2-40B4-BE49-F238E27FC236}">
                <a16:creationId xmlns:a16="http://schemas.microsoft.com/office/drawing/2014/main" id="{59945302-50B5-431F-8D0F-F5A052E183C4}"/>
              </a:ext>
            </a:extLst>
          </p:cNvPr>
          <p:cNvPicPr>
            <a:picLocks noChangeAspect="1"/>
          </p:cNvPicPr>
          <p:nvPr/>
        </p:nvPicPr>
        <p:blipFill rotWithShape="1">
          <a:blip r:embed="rId11" cstate="screen">
            <a:extLst>
              <a:ext uri="{28A0092B-C50C-407E-A947-70E740481C1C}">
                <a14:useLocalDpi xmlns:a14="http://schemas.microsoft.com/office/drawing/2010/main" val="0"/>
              </a:ext>
            </a:extLst>
          </a:blip>
          <a:srcRect l="25724" t="11193" r="22555" b="12541"/>
          <a:stretch/>
        </p:blipFill>
        <p:spPr>
          <a:xfrm>
            <a:off x="2176608" y="4379303"/>
            <a:ext cx="1830046" cy="1799933"/>
          </a:xfrm>
          <a:prstGeom prst="rect">
            <a:avLst/>
          </a:prstGeom>
        </p:spPr>
      </p:pic>
      <p:pic>
        <p:nvPicPr>
          <p:cNvPr id="40" name="Obraz 39">
            <a:extLst>
              <a:ext uri="{FF2B5EF4-FFF2-40B4-BE49-F238E27FC236}">
                <a16:creationId xmlns:a16="http://schemas.microsoft.com/office/drawing/2014/main" id="{BB24D963-970E-4B09-A620-4E0C24D0677C}"/>
              </a:ext>
            </a:extLst>
          </p:cNvPr>
          <p:cNvPicPr>
            <a:picLocks noChangeAspect="1"/>
          </p:cNvPicPr>
          <p:nvPr/>
        </p:nvPicPr>
        <p:blipFill rotWithShape="1">
          <a:blip r:embed="rId10" cstate="screen">
            <a:extLst>
              <a:ext uri="{28A0092B-C50C-407E-A947-70E740481C1C}">
                <a14:useLocalDpi xmlns:a14="http://schemas.microsoft.com/office/drawing/2010/main" val="0"/>
              </a:ext>
            </a:extLst>
          </a:blip>
          <a:srcRect t="-655" r="36231" b="7766"/>
          <a:stretch/>
        </p:blipFill>
        <p:spPr>
          <a:xfrm>
            <a:off x="10145907" y="4395609"/>
            <a:ext cx="1819933" cy="1767321"/>
          </a:xfrm>
          <a:prstGeom prst="rect">
            <a:avLst/>
          </a:prstGeom>
        </p:spPr>
      </p:pic>
      <p:pic>
        <p:nvPicPr>
          <p:cNvPr id="10" name="Obraz 9">
            <a:extLst>
              <a:ext uri="{FF2B5EF4-FFF2-40B4-BE49-F238E27FC236}">
                <a16:creationId xmlns:a16="http://schemas.microsoft.com/office/drawing/2014/main" id="{C8DDE59E-8A8C-46A4-9278-789B342A075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330172" y="1574625"/>
            <a:ext cx="1424203" cy="1441713"/>
          </a:xfrm>
          <a:prstGeom prst="rect">
            <a:avLst/>
          </a:prstGeom>
        </p:spPr>
      </p:pic>
      <p:sp>
        <p:nvSpPr>
          <p:cNvPr id="44" name="pole tekstowe 3">
            <a:extLst>
              <a:ext uri="{FF2B5EF4-FFF2-40B4-BE49-F238E27FC236}">
                <a16:creationId xmlns:a16="http://schemas.microsoft.com/office/drawing/2014/main" id="{5BE02EB0-3C2C-4701-A21F-7BF83D7F88EE}"/>
              </a:ext>
            </a:extLst>
          </p:cNvPr>
          <p:cNvSpPr txBox="1">
            <a:spLocks noChangeArrowheads="1"/>
          </p:cNvSpPr>
          <p:nvPr/>
        </p:nvSpPr>
        <p:spPr bwMode="auto">
          <a:xfrm>
            <a:off x="10136841" y="3281719"/>
            <a:ext cx="181993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spcAft>
                <a:spcPts val="2400"/>
              </a:spcAft>
              <a:buNone/>
            </a:pPr>
            <a:r>
              <a:rPr lang="en-US" altLang="pl-PL" sz="1200" dirty="0">
                <a:solidFill>
                  <a:schemeClr val="tx2">
                    <a:lumMod val="50000"/>
                  </a:schemeClr>
                </a:solidFill>
                <a:latin typeface="+mj-lt"/>
              </a:rPr>
              <a:t>FACULTY OF SPATIAL MANAGEMENT AND LANDSCAPE ARCHITECTURE</a:t>
            </a:r>
          </a:p>
        </p:txBody>
      </p:sp>
      <p:pic>
        <p:nvPicPr>
          <p:cNvPr id="13" name="Obraz 12">
            <a:extLst>
              <a:ext uri="{FF2B5EF4-FFF2-40B4-BE49-F238E27FC236}">
                <a16:creationId xmlns:a16="http://schemas.microsoft.com/office/drawing/2014/main" id="{415C9010-45EC-4649-B22A-9F8696702379}"/>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r="2994"/>
          <a:stretch/>
        </p:blipFill>
        <p:spPr>
          <a:xfrm>
            <a:off x="10087961" y="4405104"/>
            <a:ext cx="1877879" cy="1767321"/>
          </a:xfrm>
          <a:prstGeom prst="rect">
            <a:avLst/>
          </a:prstGeom>
        </p:spPr>
      </p:pic>
    </p:spTree>
    <p:extLst>
      <p:ext uri="{BB962C8B-B14F-4D97-AF65-F5344CB8AC3E}">
        <p14:creationId xmlns:p14="http://schemas.microsoft.com/office/powerpoint/2010/main" val="3416356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ostokąt 6">
            <a:extLst>
              <a:ext uri="{FF2B5EF4-FFF2-40B4-BE49-F238E27FC236}">
                <a16:creationId xmlns:a16="http://schemas.microsoft.com/office/drawing/2014/main" id="{3B155705-0FC3-4FE6-8977-0C1F5C02E4F4}"/>
              </a:ext>
            </a:extLst>
          </p:cNvPr>
          <p:cNvSpPr/>
          <p:nvPr/>
        </p:nvSpPr>
        <p:spPr>
          <a:xfrm rot="5400000">
            <a:off x="968578" y="-978343"/>
            <a:ext cx="5229200" cy="71858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4" name="Obraz 3">
            <a:extLst>
              <a:ext uri="{FF2B5EF4-FFF2-40B4-BE49-F238E27FC236}">
                <a16:creationId xmlns:a16="http://schemas.microsoft.com/office/drawing/2014/main" id="{05D10BD0-6737-45BA-8451-EB9B4DB76088}"/>
              </a:ext>
            </a:extLst>
          </p:cNvPr>
          <p:cNvPicPr>
            <a:picLocks noChangeAspect="1"/>
          </p:cNvPicPr>
          <p:nvPr/>
        </p:nvPicPr>
        <p:blipFill rotWithShape="1">
          <a:blip r:embed="rId3">
            <a:extLst>
              <a:ext uri="{28A0092B-C50C-407E-A947-70E740481C1C}">
                <a14:useLocalDpi xmlns:a14="http://schemas.microsoft.com/office/drawing/2010/main" val="0"/>
              </a:ext>
            </a:extLst>
          </a:blip>
          <a:srcRect l="16667" r="16667"/>
          <a:stretch/>
        </p:blipFill>
        <p:spPr>
          <a:xfrm>
            <a:off x="5763614" y="391546"/>
            <a:ext cx="2789412" cy="2789412"/>
          </a:xfrm>
          <a:prstGeom prst="rect">
            <a:avLst/>
          </a:prstGeom>
        </p:spPr>
      </p:pic>
      <p:pic>
        <p:nvPicPr>
          <p:cNvPr id="6" name="Obraz 5">
            <a:extLst>
              <a:ext uri="{FF2B5EF4-FFF2-40B4-BE49-F238E27FC236}">
                <a16:creationId xmlns:a16="http://schemas.microsoft.com/office/drawing/2014/main" id="{6ECF1EDA-7785-4361-B10F-541AD33E3EEF}"/>
              </a:ext>
            </a:extLst>
          </p:cNvPr>
          <p:cNvPicPr>
            <a:picLocks noChangeAspect="1"/>
          </p:cNvPicPr>
          <p:nvPr/>
        </p:nvPicPr>
        <p:blipFill rotWithShape="1">
          <a:blip r:embed="rId4">
            <a:extLst>
              <a:ext uri="{28A0092B-C50C-407E-A947-70E740481C1C}">
                <a14:useLocalDpi xmlns:a14="http://schemas.microsoft.com/office/drawing/2010/main" val="0"/>
              </a:ext>
            </a:extLst>
          </a:blip>
          <a:srcRect l="16702" r="16702"/>
          <a:stretch/>
        </p:blipFill>
        <p:spPr>
          <a:xfrm>
            <a:off x="8837366" y="373191"/>
            <a:ext cx="2807766" cy="2807766"/>
          </a:xfrm>
          <a:prstGeom prst="rect">
            <a:avLst/>
          </a:prstGeom>
        </p:spPr>
      </p:pic>
      <p:pic>
        <p:nvPicPr>
          <p:cNvPr id="5" name="Obraz 4">
            <a:extLst>
              <a:ext uri="{FF2B5EF4-FFF2-40B4-BE49-F238E27FC236}">
                <a16:creationId xmlns:a16="http://schemas.microsoft.com/office/drawing/2014/main" id="{A8D551C3-7C7A-4872-9E2C-C59AD0BBF7E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7704" r="16277"/>
          <a:stretch/>
        </p:blipFill>
        <p:spPr>
          <a:xfrm>
            <a:off x="2662209" y="3428990"/>
            <a:ext cx="2792076" cy="2792076"/>
          </a:xfrm>
          <a:prstGeom prst="rect">
            <a:avLst/>
          </a:prstGeom>
        </p:spPr>
      </p:pic>
      <p:pic>
        <p:nvPicPr>
          <p:cNvPr id="9" name="Obraz 8">
            <a:extLst>
              <a:ext uri="{FF2B5EF4-FFF2-40B4-BE49-F238E27FC236}">
                <a16:creationId xmlns:a16="http://schemas.microsoft.com/office/drawing/2014/main" id="{C0BD71B2-8FC3-42BB-AE78-62A257CAF2C2}"/>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colorTemperature colorTemp="8800"/>
                    </a14:imgEffect>
                  </a14:imgLayer>
                </a14:imgProps>
              </a:ext>
              <a:ext uri="{28A0092B-C50C-407E-A947-70E740481C1C}">
                <a14:useLocalDpi xmlns:a14="http://schemas.microsoft.com/office/drawing/2010/main" val="0"/>
              </a:ext>
            </a:extLst>
          </a:blip>
          <a:srcRect l="15535" r="28215"/>
          <a:stretch/>
        </p:blipFill>
        <p:spPr>
          <a:xfrm>
            <a:off x="8837366" y="3429000"/>
            <a:ext cx="2807766" cy="2807766"/>
          </a:xfrm>
          <a:prstGeom prst="rect">
            <a:avLst/>
          </a:prstGeom>
        </p:spPr>
      </p:pic>
      <p:sp>
        <p:nvSpPr>
          <p:cNvPr id="12" name="Tytuł 2">
            <a:extLst>
              <a:ext uri="{FF2B5EF4-FFF2-40B4-BE49-F238E27FC236}">
                <a16:creationId xmlns:a16="http://schemas.microsoft.com/office/drawing/2014/main" id="{B5AF6DB7-2072-41BB-80E3-053E66D4B657}"/>
              </a:ext>
            </a:extLst>
          </p:cNvPr>
          <p:cNvSpPr txBox="1">
            <a:spLocks/>
          </p:cNvSpPr>
          <p:nvPr/>
        </p:nvSpPr>
        <p:spPr>
          <a:xfrm>
            <a:off x="407369" y="680763"/>
            <a:ext cx="4536503" cy="467396"/>
          </a:xfrm>
          <a:prstGeom prst="rect">
            <a:avLst/>
          </a:prstGeom>
        </p:spPr>
        <p:txBody>
          <a:bodyPr vert="horz" lIns="0" tIns="0" rIns="0" bIns="0" rtlCol="0" anchor="ctr">
            <a:noAutofit/>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r"/>
            <a:r>
              <a:rPr lang="pl-PL" b="1" spc="100" dirty="0" err="1">
                <a:solidFill>
                  <a:schemeClr val="bg1"/>
                </a:solidFill>
              </a:rPr>
              <a:t>Innovative</a:t>
            </a:r>
            <a:r>
              <a:rPr lang="pl-PL" b="1" spc="100" dirty="0">
                <a:solidFill>
                  <a:schemeClr val="bg1"/>
                </a:solidFill>
              </a:rPr>
              <a:t> </a:t>
            </a:r>
            <a:r>
              <a:rPr lang="pl-PL" b="1" spc="100" dirty="0" err="1">
                <a:solidFill>
                  <a:schemeClr val="bg1"/>
                </a:solidFill>
              </a:rPr>
              <a:t>didactics</a:t>
            </a:r>
            <a:endParaRPr lang="pl-PL" b="1" spc="100" dirty="0">
              <a:solidFill>
                <a:schemeClr val="bg1"/>
              </a:solidFill>
            </a:endParaRPr>
          </a:p>
        </p:txBody>
      </p:sp>
      <p:sp>
        <p:nvSpPr>
          <p:cNvPr id="13" name="Tytuł 2">
            <a:extLst>
              <a:ext uri="{FF2B5EF4-FFF2-40B4-BE49-F238E27FC236}">
                <a16:creationId xmlns:a16="http://schemas.microsoft.com/office/drawing/2014/main" id="{97370E47-4A68-46DB-B27D-7FC3B732B224}"/>
              </a:ext>
            </a:extLst>
          </p:cNvPr>
          <p:cNvSpPr txBox="1">
            <a:spLocks/>
          </p:cNvSpPr>
          <p:nvPr/>
        </p:nvSpPr>
        <p:spPr>
          <a:xfrm>
            <a:off x="407369" y="1379588"/>
            <a:ext cx="4536503" cy="1799654"/>
          </a:xfrm>
          <a:prstGeom prst="rect">
            <a:avLst/>
          </a:prstGeom>
        </p:spPr>
        <p:txBody>
          <a:bodyPr vert="horz" lIns="0" tIns="0" rIns="0" bIns="0" rtlCol="0" anchor="t">
            <a:noAutofit/>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r"/>
            <a:r>
              <a:rPr lang="en-US" sz="1800" dirty="0">
                <a:solidFill>
                  <a:schemeClr val="bg1"/>
                </a:solidFill>
              </a:rPr>
              <a:t>Practical education with the support of modern teaching aids: phantoms, simulators, laser scanners and high-class laboratory and computer equipment </a:t>
            </a:r>
          </a:p>
        </p:txBody>
      </p:sp>
      <p:pic>
        <p:nvPicPr>
          <p:cNvPr id="11" name="Obraz 10">
            <a:extLst>
              <a:ext uri="{FF2B5EF4-FFF2-40B4-BE49-F238E27FC236}">
                <a16:creationId xmlns:a16="http://schemas.microsoft.com/office/drawing/2014/main" id="{3B53EDFC-6A90-4997-ACD1-A437C5088C4E}"/>
              </a:ext>
            </a:extLst>
          </p:cNvPr>
          <p:cNvPicPr>
            <a:picLocks noChangeAspect="1"/>
          </p:cNvPicPr>
          <p:nvPr/>
        </p:nvPicPr>
        <p:blipFill rotWithShape="1">
          <a:blip r:embed="rId8">
            <a:extLst>
              <a:ext uri="{28A0092B-C50C-407E-A947-70E740481C1C}">
                <a14:useLocalDpi xmlns:a14="http://schemas.microsoft.com/office/drawing/2010/main" val="0"/>
              </a:ext>
            </a:extLst>
          </a:blip>
          <a:srcRect l="23846" r="8925"/>
          <a:stretch/>
        </p:blipFill>
        <p:spPr>
          <a:xfrm>
            <a:off x="5738997" y="3429001"/>
            <a:ext cx="2838646" cy="2803062"/>
          </a:xfrm>
          <a:prstGeom prst="rect">
            <a:avLst/>
          </a:prstGeom>
        </p:spPr>
      </p:pic>
    </p:spTree>
    <p:extLst>
      <p:ext uri="{BB962C8B-B14F-4D97-AF65-F5344CB8AC3E}">
        <p14:creationId xmlns:p14="http://schemas.microsoft.com/office/powerpoint/2010/main" val="4245335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5B8E0AA9-C7EC-4723-B938-EFD5804739D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5566" r="35566"/>
          <a:stretch/>
        </p:blipFill>
        <p:spPr>
          <a:xfrm>
            <a:off x="3863753" y="805682"/>
            <a:ext cx="2795330" cy="6052318"/>
          </a:xfrm>
          <a:prstGeom prst="rect">
            <a:avLst/>
          </a:prstGeom>
        </p:spPr>
      </p:pic>
      <p:sp>
        <p:nvSpPr>
          <p:cNvPr id="3" name="Prostokąt 2">
            <a:extLst>
              <a:ext uri="{FF2B5EF4-FFF2-40B4-BE49-F238E27FC236}">
                <a16:creationId xmlns:a16="http://schemas.microsoft.com/office/drawing/2014/main" id="{7240D1CC-F34C-4571-BB4B-CB1615E1A799}"/>
              </a:ext>
            </a:extLst>
          </p:cNvPr>
          <p:cNvSpPr/>
          <p:nvPr/>
        </p:nvSpPr>
        <p:spPr>
          <a:xfrm rot="5400000">
            <a:off x="7151541" y="1784413"/>
            <a:ext cx="4581127" cy="55660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 name="Tytuł 2">
            <a:extLst>
              <a:ext uri="{FF2B5EF4-FFF2-40B4-BE49-F238E27FC236}">
                <a16:creationId xmlns:a16="http://schemas.microsoft.com/office/drawing/2014/main" id="{761E0AC9-A0B1-4352-A12F-F98C33DE93FC}"/>
              </a:ext>
            </a:extLst>
          </p:cNvPr>
          <p:cNvSpPr txBox="1">
            <a:spLocks/>
          </p:cNvSpPr>
          <p:nvPr/>
        </p:nvSpPr>
        <p:spPr>
          <a:xfrm>
            <a:off x="7315200" y="1285211"/>
            <a:ext cx="4297421" cy="467396"/>
          </a:xfrm>
          <a:prstGeom prst="rect">
            <a:avLst/>
          </a:prstGeom>
        </p:spPr>
        <p:txBody>
          <a:bodyPr vert="horz" lIns="0" tIns="0" rIns="0" bIns="0" rtlCol="0" anchor="ctr">
            <a:noAutofit/>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pl-PL" b="1" spc="100" dirty="0">
                <a:solidFill>
                  <a:srgbClr val="132319"/>
                </a:solidFill>
              </a:rPr>
              <a:t>Joint </a:t>
            </a:r>
            <a:r>
              <a:rPr lang="pl-PL" b="1" spc="100" dirty="0" err="1">
                <a:solidFill>
                  <a:srgbClr val="132319"/>
                </a:solidFill>
              </a:rPr>
              <a:t>degree</a:t>
            </a:r>
            <a:r>
              <a:rPr lang="pl-PL" b="1" spc="100" dirty="0">
                <a:solidFill>
                  <a:srgbClr val="132319"/>
                </a:solidFill>
              </a:rPr>
              <a:t> </a:t>
            </a:r>
            <a:r>
              <a:rPr lang="pl-PL" b="1" spc="100" dirty="0" err="1">
                <a:solidFill>
                  <a:srgbClr val="132319"/>
                </a:solidFill>
              </a:rPr>
              <a:t>programmes</a:t>
            </a:r>
            <a:endParaRPr lang="pl-PL" b="1" spc="100" dirty="0">
              <a:solidFill>
                <a:srgbClr val="132319"/>
              </a:solidFill>
            </a:endParaRPr>
          </a:p>
        </p:txBody>
      </p:sp>
      <p:sp>
        <p:nvSpPr>
          <p:cNvPr id="5" name="Tytuł 2">
            <a:extLst>
              <a:ext uri="{FF2B5EF4-FFF2-40B4-BE49-F238E27FC236}">
                <a16:creationId xmlns:a16="http://schemas.microsoft.com/office/drawing/2014/main" id="{C81DE1B8-C26E-4B58-87B8-A10152BCFC8E}"/>
              </a:ext>
            </a:extLst>
          </p:cNvPr>
          <p:cNvSpPr txBox="1">
            <a:spLocks/>
          </p:cNvSpPr>
          <p:nvPr/>
        </p:nvSpPr>
        <p:spPr>
          <a:xfrm>
            <a:off x="7392144" y="3624629"/>
            <a:ext cx="4220477" cy="3233371"/>
          </a:xfrm>
          <a:prstGeom prst="rect">
            <a:avLst/>
          </a:prstGeom>
        </p:spPr>
        <p:txBody>
          <a:bodyPr vert="horz" lIns="0" tIns="0" rIns="0" bIns="0" rtlCol="0" anchor="t">
            <a:noAutofit/>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285750" indent="-285750">
              <a:buClr>
                <a:schemeClr val="bg1"/>
              </a:buClr>
              <a:buFont typeface="Wingdings" panose="05000000000000000000" pitchFamily="2" charset="2"/>
              <a:buChar char="§"/>
            </a:pPr>
            <a:r>
              <a:rPr lang="en-US" sz="1800" b="1" dirty="0">
                <a:solidFill>
                  <a:schemeClr val="bg1"/>
                </a:solidFill>
              </a:rPr>
              <a:t>Food Technology</a:t>
            </a:r>
            <a:br>
              <a:rPr lang="en-US" sz="1800" b="1" dirty="0">
                <a:solidFill>
                  <a:schemeClr val="bg1"/>
                </a:solidFill>
              </a:rPr>
            </a:br>
            <a:br>
              <a:rPr lang="en-US" sz="1800" b="1" dirty="0">
                <a:solidFill>
                  <a:schemeClr val="bg1"/>
                </a:solidFill>
              </a:rPr>
            </a:br>
            <a:r>
              <a:rPr lang="en-US" sz="1800" dirty="0">
                <a:solidFill>
                  <a:schemeClr val="bg1"/>
                </a:solidFill>
              </a:rPr>
              <a:t>PARTNER:</a:t>
            </a:r>
            <a:br>
              <a:rPr lang="en-US" sz="1800" dirty="0">
                <a:solidFill>
                  <a:schemeClr val="bg1"/>
                </a:solidFill>
              </a:rPr>
            </a:br>
            <a:r>
              <a:rPr lang="en-US" sz="1800" dirty="0">
                <a:solidFill>
                  <a:schemeClr val="bg1"/>
                </a:solidFill>
              </a:rPr>
              <a:t>Miguel Hernández University of Elche</a:t>
            </a:r>
          </a:p>
          <a:p>
            <a:pPr marL="285750" indent="-285750">
              <a:buClr>
                <a:schemeClr val="bg1"/>
              </a:buClr>
              <a:buFont typeface="Wingdings" panose="05000000000000000000" pitchFamily="2" charset="2"/>
              <a:buChar char="§"/>
            </a:pPr>
            <a:endParaRPr lang="en-US" sz="1800" b="1" dirty="0">
              <a:solidFill>
                <a:schemeClr val="bg1"/>
              </a:solidFill>
            </a:endParaRPr>
          </a:p>
          <a:p>
            <a:pPr marL="285750" indent="-285750">
              <a:buClr>
                <a:schemeClr val="bg1"/>
              </a:buClr>
              <a:buFont typeface="Wingdings" panose="05000000000000000000" pitchFamily="2" charset="2"/>
              <a:buChar char="§"/>
            </a:pPr>
            <a:r>
              <a:rPr lang="en-US" sz="1800" b="1" dirty="0" err="1">
                <a:solidFill>
                  <a:schemeClr val="bg1"/>
                </a:solidFill>
              </a:rPr>
              <a:t>Bioeconomy</a:t>
            </a:r>
            <a:br>
              <a:rPr lang="en-US" sz="1800" b="1" dirty="0">
                <a:solidFill>
                  <a:schemeClr val="bg1"/>
                </a:solidFill>
              </a:rPr>
            </a:br>
            <a:br>
              <a:rPr lang="en-US" sz="1800" b="1" dirty="0">
                <a:solidFill>
                  <a:schemeClr val="bg1"/>
                </a:solidFill>
              </a:rPr>
            </a:br>
            <a:r>
              <a:rPr lang="en-US" sz="1800" dirty="0">
                <a:solidFill>
                  <a:schemeClr val="bg1"/>
                </a:solidFill>
              </a:rPr>
              <a:t>PARTNER:</a:t>
            </a:r>
            <a:br>
              <a:rPr lang="en-US" sz="1800" dirty="0">
                <a:solidFill>
                  <a:schemeClr val="bg1"/>
                </a:solidFill>
              </a:rPr>
            </a:br>
            <a:r>
              <a:rPr lang="en-US" sz="1800" dirty="0">
                <a:solidFill>
                  <a:schemeClr val="bg1"/>
                </a:solidFill>
              </a:rPr>
              <a:t>Wrocław University of Science and Technology  </a:t>
            </a:r>
          </a:p>
          <a:p>
            <a:pPr marL="285750" indent="-285750">
              <a:buClr>
                <a:schemeClr val="bg1"/>
              </a:buClr>
              <a:buFont typeface="Wingdings" panose="05000000000000000000" pitchFamily="2" charset="2"/>
              <a:buChar char="§"/>
            </a:pPr>
            <a:endParaRPr lang="en-US" sz="1800" b="1" dirty="0">
              <a:solidFill>
                <a:schemeClr val="bg1"/>
              </a:solidFill>
            </a:endParaRPr>
          </a:p>
        </p:txBody>
      </p:sp>
      <p:pic>
        <p:nvPicPr>
          <p:cNvPr id="10" name="Obraz 9">
            <a:extLst>
              <a:ext uri="{FF2B5EF4-FFF2-40B4-BE49-F238E27FC236}">
                <a16:creationId xmlns:a16="http://schemas.microsoft.com/office/drawing/2014/main" id="{59B5C328-80CC-4627-95FA-27EF3CD748B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28" r="26706"/>
          <a:stretch/>
        </p:blipFill>
        <p:spPr>
          <a:xfrm>
            <a:off x="780390" y="805683"/>
            <a:ext cx="2795330" cy="2795330"/>
          </a:xfrm>
          <a:prstGeom prst="rect">
            <a:avLst/>
          </a:prstGeom>
        </p:spPr>
      </p:pic>
      <p:sp>
        <p:nvSpPr>
          <p:cNvPr id="21" name="Prostokąt 20">
            <a:extLst>
              <a:ext uri="{FF2B5EF4-FFF2-40B4-BE49-F238E27FC236}">
                <a16:creationId xmlns:a16="http://schemas.microsoft.com/office/drawing/2014/main" id="{F56B0EE0-22BB-4515-9057-522B044E796A}"/>
              </a:ext>
            </a:extLst>
          </p:cNvPr>
          <p:cNvSpPr/>
          <p:nvPr/>
        </p:nvSpPr>
        <p:spPr>
          <a:xfrm>
            <a:off x="7315200" y="2964190"/>
            <a:ext cx="3804200" cy="369332"/>
          </a:xfrm>
          <a:prstGeom prst="rect">
            <a:avLst/>
          </a:prstGeom>
        </p:spPr>
        <p:txBody>
          <a:bodyPr wrap="square">
            <a:spAutoFit/>
          </a:bodyPr>
          <a:lstStyle/>
          <a:p>
            <a:pPr>
              <a:buClr>
                <a:schemeClr val="accent1"/>
              </a:buClr>
            </a:pPr>
            <a:r>
              <a:rPr lang="pl-PL" dirty="0">
                <a:solidFill>
                  <a:schemeClr val="bg1"/>
                </a:solidFill>
                <a:latin typeface="+mj-lt"/>
              </a:rPr>
              <a:t>Courses in English:</a:t>
            </a:r>
          </a:p>
        </p:txBody>
      </p:sp>
      <p:pic>
        <p:nvPicPr>
          <p:cNvPr id="23" name="Obraz 22">
            <a:extLst>
              <a:ext uri="{FF2B5EF4-FFF2-40B4-BE49-F238E27FC236}">
                <a16:creationId xmlns:a16="http://schemas.microsoft.com/office/drawing/2014/main" id="{8B73845D-1767-4F6A-A28C-27183FDF06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375" y="5511411"/>
            <a:ext cx="2248793" cy="479886"/>
          </a:xfrm>
          <a:prstGeom prst="rect">
            <a:avLst/>
          </a:prstGeom>
        </p:spPr>
      </p:pic>
      <p:pic>
        <p:nvPicPr>
          <p:cNvPr id="25" name="Obraz 24">
            <a:extLst>
              <a:ext uri="{FF2B5EF4-FFF2-40B4-BE49-F238E27FC236}">
                <a16:creationId xmlns:a16="http://schemas.microsoft.com/office/drawing/2014/main" id="{99D7DA34-DDDA-4625-ACCB-D75D8A59960D}"/>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799448" y="4222585"/>
            <a:ext cx="1996629" cy="667254"/>
          </a:xfrm>
          <a:prstGeom prst="rect">
            <a:avLst/>
          </a:prstGeom>
        </p:spPr>
      </p:pic>
    </p:spTree>
    <p:extLst>
      <p:ext uri="{BB962C8B-B14F-4D97-AF65-F5344CB8AC3E}">
        <p14:creationId xmlns:p14="http://schemas.microsoft.com/office/powerpoint/2010/main" val="3970672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1">
            <a:extLst>
              <a:ext uri="{FF2B5EF4-FFF2-40B4-BE49-F238E27FC236}">
                <a16:creationId xmlns:a16="http://schemas.microsoft.com/office/drawing/2014/main" id="{1B5FDA01-A8AF-4967-9E58-6CB080ED1A00}"/>
              </a:ext>
            </a:extLst>
          </p:cNvPr>
          <p:cNvSpPr>
            <a:spLocks noGrp="1"/>
          </p:cNvSpPr>
          <p:nvPr>
            <p:ph sz="quarter" idx="14"/>
          </p:nvPr>
        </p:nvSpPr>
        <p:spPr>
          <a:xfrm>
            <a:off x="839416" y="1804965"/>
            <a:ext cx="3294112" cy="2159693"/>
          </a:xfrm>
        </p:spPr>
        <p:txBody>
          <a:bodyPr>
            <a:normAutofit/>
          </a:bodyPr>
          <a:lstStyle/>
          <a:p>
            <a:r>
              <a:rPr lang="en-US" sz="1800" dirty="0">
                <a:solidFill>
                  <a:srgbClr val="132319"/>
                </a:solidFill>
              </a:rPr>
              <a:t>UPWr students develop their scientific interests by signing up to student science clubs.</a:t>
            </a:r>
          </a:p>
        </p:txBody>
      </p:sp>
      <p:sp>
        <p:nvSpPr>
          <p:cNvPr id="4" name="Tytuł 2">
            <a:extLst>
              <a:ext uri="{FF2B5EF4-FFF2-40B4-BE49-F238E27FC236}">
                <a16:creationId xmlns:a16="http://schemas.microsoft.com/office/drawing/2014/main" id="{4324AA0D-201C-457B-877D-F4FD3C1F79D7}"/>
              </a:ext>
            </a:extLst>
          </p:cNvPr>
          <p:cNvSpPr txBox="1">
            <a:spLocks/>
          </p:cNvSpPr>
          <p:nvPr/>
        </p:nvSpPr>
        <p:spPr>
          <a:xfrm>
            <a:off x="839416" y="908720"/>
            <a:ext cx="4402506" cy="467396"/>
          </a:xfrm>
          <a:prstGeom prst="rect">
            <a:avLst/>
          </a:prstGeom>
        </p:spPr>
        <p:txBody>
          <a:bodyPr vert="horz" lIns="0" tIns="0" rIns="0" bIns="0" rtlCol="0" anchor="ctr">
            <a:noAutofit/>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pl-PL" b="1" spc="100" dirty="0">
                <a:solidFill>
                  <a:srgbClr val="132319"/>
                </a:solidFill>
              </a:rPr>
              <a:t>46 student science </a:t>
            </a:r>
            <a:r>
              <a:rPr lang="pl-PL" b="1" spc="100" dirty="0" err="1">
                <a:solidFill>
                  <a:srgbClr val="132319"/>
                </a:solidFill>
              </a:rPr>
              <a:t>clubs</a:t>
            </a:r>
            <a:endParaRPr lang="pl-PL" b="1" spc="100" dirty="0">
              <a:solidFill>
                <a:srgbClr val="132319"/>
              </a:solidFill>
            </a:endParaRPr>
          </a:p>
        </p:txBody>
      </p:sp>
      <p:sp>
        <p:nvSpPr>
          <p:cNvPr id="5" name="Symbol zastępczy zawartości 1">
            <a:extLst>
              <a:ext uri="{FF2B5EF4-FFF2-40B4-BE49-F238E27FC236}">
                <a16:creationId xmlns:a16="http://schemas.microsoft.com/office/drawing/2014/main" id="{E075DEFD-A69E-449E-AF35-95341C48431B}"/>
              </a:ext>
            </a:extLst>
          </p:cNvPr>
          <p:cNvSpPr txBox="1">
            <a:spLocks/>
          </p:cNvSpPr>
          <p:nvPr/>
        </p:nvSpPr>
        <p:spPr>
          <a:xfrm>
            <a:off x="5303912" y="3842131"/>
            <a:ext cx="5544616" cy="2168583"/>
          </a:xfrm>
          <a:prstGeom prst="rect">
            <a:avLst/>
          </a:prstGeom>
        </p:spPr>
        <p:txBody>
          <a:bodyPr vert="horz" lIns="0" tIns="0" rIns="0" bIns="0" rtlCol="0">
            <a:normAutofit lnSpcReduction="10000"/>
          </a:bodyPr>
          <a:lstStyle>
            <a:lvl1pPr algn="l" defTabSz="180000" rtl="0" fontAlgn="base">
              <a:spcBef>
                <a:spcPts val="300"/>
              </a:spcBef>
              <a:spcAft>
                <a:spcPct val="0"/>
              </a:spcAft>
              <a:buClr>
                <a:schemeClr val="accent1"/>
              </a:buClr>
              <a:buFont typeface="Arial" pitchFamily="34" charset="0"/>
              <a:tabLst>
                <a:tab pos="180000" algn="l"/>
                <a:tab pos="360000" algn="l"/>
                <a:tab pos="540000" algn="l"/>
                <a:tab pos="720000" algn="l"/>
                <a:tab pos="900000" algn="l"/>
                <a:tab pos="1080000" algn="l"/>
              </a:tabLst>
              <a:defRPr sz="1400" kern="1200" spc="-20" baseline="0">
                <a:solidFill>
                  <a:schemeClr val="tx2"/>
                </a:solidFill>
                <a:latin typeface="+mn-lt"/>
                <a:ea typeface="+mn-ea"/>
                <a:cs typeface="+mn-cs"/>
              </a:defRPr>
            </a:lvl1pPr>
            <a:lvl2pPr marL="180975" indent="-180975" algn="l" defTabSz="180000" rtl="0" fontAlgn="base">
              <a:spcBef>
                <a:spcPts val="300"/>
              </a:spcBef>
              <a:spcAft>
                <a:spcPct val="0"/>
              </a:spcAft>
              <a:buClr>
                <a:schemeClr val="accent1"/>
              </a:buClr>
              <a:buSzPct val="140000"/>
              <a:buFont typeface="Arial" panose="020B0604020202020204" pitchFamily="34" charset="0"/>
              <a:buChar char="•"/>
              <a:tabLst>
                <a:tab pos="180975" algn="l"/>
                <a:tab pos="357188" algn="l"/>
                <a:tab pos="538163" algn="l"/>
                <a:tab pos="714375" algn="l"/>
                <a:tab pos="896938" algn="l"/>
              </a:tabLst>
              <a:defRPr sz="1400" kern="1200" spc="-20" baseline="0">
                <a:solidFill>
                  <a:schemeClr val="tx2"/>
                </a:solidFill>
                <a:latin typeface="+mn-lt"/>
                <a:ea typeface="+mn-ea"/>
                <a:cs typeface="+mn-cs"/>
              </a:defRPr>
            </a:lvl2pPr>
            <a:lvl3pPr marL="358775" indent="-177800" algn="l" defTabSz="180000" rtl="0" fontAlgn="base">
              <a:spcBef>
                <a:spcPts val="300"/>
              </a:spcBef>
              <a:spcAft>
                <a:spcPct val="0"/>
              </a:spcAft>
              <a:buClr>
                <a:schemeClr val="tx2"/>
              </a:buClr>
              <a:buSzPct val="140000"/>
              <a:buFont typeface="Arial" panose="020B0604020202020204" pitchFamily="34" charset="0"/>
              <a:buChar char="•"/>
              <a:tabLst>
                <a:tab pos="179388" algn="l"/>
                <a:tab pos="357188" algn="l"/>
                <a:tab pos="358775" algn="l"/>
                <a:tab pos="538163" algn="l"/>
                <a:tab pos="719138" algn="l"/>
                <a:tab pos="898525" algn="l"/>
                <a:tab pos="1079500" algn="l"/>
              </a:tabLst>
              <a:defRPr sz="1400" kern="1200" spc="-20" baseline="0">
                <a:solidFill>
                  <a:schemeClr val="tx2"/>
                </a:solidFill>
                <a:latin typeface="+mn-lt"/>
                <a:ea typeface="+mn-ea"/>
                <a:cs typeface="+mn-cs"/>
              </a:defRPr>
            </a:lvl3pPr>
            <a:lvl4pPr marL="538163" indent="-180975" algn="l" defTabSz="180000" rtl="0" fontAlgn="base">
              <a:spcBef>
                <a:spcPts val="300"/>
              </a:spcBef>
              <a:spcAft>
                <a:spcPct val="0"/>
              </a:spcAft>
              <a:buClr>
                <a:schemeClr val="accent1"/>
              </a:buClr>
              <a:buSzPct val="140000"/>
              <a:buFont typeface="Arial" panose="020B0604020202020204" pitchFamily="34" charset="0"/>
              <a:buChar char="◦"/>
              <a:tabLst>
                <a:tab pos="180000" algn="l"/>
                <a:tab pos="360000" algn="l"/>
                <a:tab pos="540000" algn="l"/>
                <a:tab pos="720000" algn="l"/>
                <a:tab pos="900000" algn="l"/>
                <a:tab pos="1080000" algn="l"/>
              </a:tabLst>
              <a:defRPr sz="1400" kern="1200" spc="-20" baseline="0">
                <a:solidFill>
                  <a:schemeClr val="tx2"/>
                </a:solidFill>
                <a:latin typeface="+mn-lt"/>
                <a:ea typeface="+mn-ea"/>
                <a:cs typeface="+mn-cs"/>
              </a:defRPr>
            </a:lvl4pPr>
            <a:lvl5pPr marL="714375" indent="-176213" algn="l" defTabSz="180000" rtl="0" fontAlgn="base">
              <a:spcBef>
                <a:spcPts val="300"/>
              </a:spcBef>
              <a:spcAft>
                <a:spcPct val="0"/>
              </a:spcAft>
              <a:buClr>
                <a:schemeClr val="tx2"/>
              </a:buClr>
              <a:buSzPct val="140000"/>
              <a:buFont typeface="Arial" panose="020B0604020202020204" pitchFamily="34" charset="0"/>
              <a:buChar char="◦"/>
              <a:tabLst>
                <a:tab pos="179388" algn="l"/>
                <a:tab pos="358775" algn="l"/>
                <a:tab pos="539750" algn="l"/>
                <a:tab pos="719138" algn="l"/>
                <a:tab pos="1079500" algn="l"/>
              </a:tabLst>
              <a:defRPr sz="1400" kern="1200" spc="-2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600"/>
              </a:spcAft>
            </a:pPr>
            <a:r>
              <a:rPr lang="en-US" sz="1800" dirty="0">
                <a:solidFill>
                  <a:srgbClr val="132319"/>
                </a:solidFill>
              </a:rPr>
              <a:t>The scientific activity of students is co-financed by the university and allows them to carry out their own research projects.</a:t>
            </a:r>
          </a:p>
          <a:p>
            <a:pPr marL="285750" indent="-285750">
              <a:spcAft>
                <a:spcPts val="600"/>
              </a:spcAft>
              <a:buFont typeface="Arial" panose="020B0604020202020204" pitchFamily="34" charset="0"/>
              <a:buChar char="•"/>
            </a:pPr>
            <a:r>
              <a:rPr lang="en-US" sz="1800" dirty="0">
                <a:solidFill>
                  <a:srgbClr val="132319"/>
                </a:solidFill>
              </a:rPr>
              <a:t>"Young Minds Project" competition</a:t>
            </a:r>
          </a:p>
          <a:p>
            <a:pPr marL="285750" indent="-285750">
              <a:spcAft>
                <a:spcPts val="600"/>
              </a:spcAft>
              <a:buFont typeface="Arial" panose="020B0604020202020204" pitchFamily="34" charset="0"/>
              <a:buChar char="•"/>
            </a:pPr>
            <a:r>
              <a:rPr lang="en-US" sz="1800" dirty="0">
                <a:solidFill>
                  <a:srgbClr val="132319"/>
                </a:solidFill>
              </a:rPr>
              <a:t>Co-financing </a:t>
            </a:r>
            <a:r>
              <a:rPr lang="en-US" sz="1800" dirty="0" err="1">
                <a:solidFill>
                  <a:srgbClr val="132319"/>
                </a:solidFill>
              </a:rPr>
              <a:t>programme</a:t>
            </a:r>
            <a:r>
              <a:rPr lang="en-US" sz="1800" dirty="0">
                <a:solidFill>
                  <a:srgbClr val="132319"/>
                </a:solidFill>
              </a:rPr>
              <a:t> for student science club research projects</a:t>
            </a:r>
            <a:br>
              <a:rPr lang="en-US" sz="1800" dirty="0">
                <a:solidFill>
                  <a:srgbClr val="132319"/>
                </a:solidFill>
              </a:rPr>
            </a:br>
            <a:endParaRPr lang="en-US" sz="1800" dirty="0">
              <a:solidFill>
                <a:srgbClr val="132319"/>
              </a:solidFill>
            </a:endParaRPr>
          </a:p>
          <a:p>
            <a:pPr>
              <a:spcAft>
                <a:spcPts val="600"/>
              </a:spcAft>
            </a:pPr>
            <a:endParaRPr lang="en-US" sz="1800" dirty="0">
              <a:solidFill>
                <a:srgbClr val="132319"/>
              </a:solidFill>
            </a:endParaRPr>
          </a:p>
        </p:txBody>
      </p:sp>
      <p:pic>
        <p:nvPicPr>
          <p:cNvPr id="7" name="Obraz 6">
            <a:extLst>
              <a:ext uri="{FF2B5EF4-FFF2-40B4-BE49-F238E27FC236}">
                <a16:creationId xmlns:a16="http://schemas.microsoft.com/office/drawing/2014/main" id="{FA8735B9-D5F2-4168-A38C-D8E402C00073}"/>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t="6383" r="3818" b="22763"/>
          <a:stretch/>
        </p:blipFill>
        <p:spPr>
          <a:xfrm>
            <a:off x="839416" y="3356992"/>
            <a:ext cx="3168352" cy="3501008"/>
          </a:xfrm>
          <a:prstGeom prst="rect">
            <a:avLst/>
          </a:prstGeom>
        </p:spPr>
      </p:pic>
      <p:sp>
        <p:nvSpPr>
          <p:cNvPr id="9" name="Prostokąt 8">
            <a:extLst>
              <a:ext uri="{FF2B5EF4-FFF2-40B4-BE49-F238E27FC236}">
                <a16:creationId xmlns:a16="http://schemas.microsoft.com/office/drawing/2014/main" id="{D7DFF583-03CE-4FBE-BBC8-B3BAD23565FB}"/>
              </a:ext>
            </a:extLst>
          </p:cNvPr>
          <p:cNvSpPr/>
          <p:nvPr/>
        </p:nvSpPr>
        <p:spPr>
          <a:xfrm>
            <a:off x="5295366" y="836712"/>
            <a:ext cx="2112802" cy="21128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5" name="Obraz 14">
            <a:extLst>
              <a:ext uri="{FF2B5EF4-FFF2-40B4-BE49-F238E27FC236}">
                <a16:creationId xmlns:a16="http://schemas.microsoft.com/office/drawing/2014/main" id="{B5C6C6EA-3BB8-4004-927A-777E30E6127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050" t="25033" r="8700" b="29705"/>
          <a:stretch/>
        </p:blipFill>
        <p:spPr>
          <a:xfrm>
            <a:off x="7408168" y="847286"/>
            <a:ext cx="4783832" cy="2102228"/>
          </a:xfrm>
          <a:prstGeom prst="rect">
            <a:avLst/>
          </a:prstGeom>
        </p:spPr>
      </p:pic>
    </p:spTree>
    <p:extLst>
      <p:ext uri="{BB962C8B-B14F-4D97-AF65-F5344CB8AC3E}">
        <p14:creationId xmlns:p14="http://schemas.microsoft.com/office/powerpoint/2010/main" val="1136729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ostokąt 4">
            <a:extLst>
              <a:ext uri="{FF2B5EF4-FFF2-40B4-BE49-F238E27FC236}">
                <a16:creationId xmlns:a16="http://schemas.microsoft.com/office/drawing/2014/main" id="{86C30543-5812-4EA6-91AB-6FF7C4848F77}"/>
              </a:ext>
            </a:extLst>
          </p:cNvPr>
          <p:cNvSpPr/>
          <p:nvPr/>
        </p:nvSpPr>
        <p:spPr>
          <a:xfrm>
            <a:off x="0" y="0"/>
            <a:ext cx="12192000" cy="49411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7" name="Obraz 16">
            <a:extLst>
              <a:ext uri="{FF2B5EF4-FFF2-40B4-BE49-F238E27FC236}">
                <a16:creationId xmlns:a16="http://schemas.microsoft.com/office/drawing/2014/main" id="{DF846CD9-B2A8-4555-8A6B-7229A65217B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907" b="19585"/>
          <a:stretch/>
        </p:blipFill>
        <p:spPr>
          <a:xfrm>
            <a:off x="6486342" y="2027012"/>
            <a:ext cx="2187243" cy="2897238"/>
          </a:xfrm>
          <a:prstGeom prst="rect">
            <a:avLst/>
          </a:prstGeom>
        </p:spPr>
      </p:pic>
      <p:pic>
        <p:nvPicPr>
          <p:cNvPr id="10" name="Obraz 9">
            <a:extLst>
              <a:ext uri="{FF2B5EF4-FFF2-40B4-BE49-F238E27FC236}">
                <a16:creationId xmlns:a16="http://schemas.microsoft.com/office/drawing/2014/main" id="{D2956AA1-E807-4447-9FA6-FF48B737E035}"/>
              </a:ext>
            </a:extLst>
          </p:cNvPr>
          <p:cNvPicPr>
            <a:picLocks noChangeAspect="1"/>
          </p:cNvPicPr>
          <p:nvPr/>
        </p:nvPicPr>
        <p:blipFill rotWithShape="1">
          <a:blip r:embed="rId3">
            <a:extLst>
              <a:ext uri="{28A0092B-C50C-407E-A947-70E740481C1C}">
                <a14:useLocalDpi xmlns:a14="http://schemas.microsoft.com/office/drawing/2010/main" val="0"/>
              </a:ext>
            </a:extLst>
          </a:blip>
          <a:srcRect l="29231" t="1" r="32642" b="23948"/>
          <a:stretch/>
        </p:blipFill>
        <p:spPr>
          <a:xfrm>
            <a:off x="3530493" y="2047289"/>
            <a:ext cx="2175167" cy="2880320"/>
          </a:xfrm>
          <a:prstGeom prst="rect">
            <a:avLst/>
          </a:prstGeom>
        </p:spPr>
      </p:pic>
      <p:pic>
        <p:nvPicPr>
          <p:cNvPr id="4" name="Obraz 3">
            <a:extLst>
              <a:ext uri="{FF2B5EF4-FFF2-40B4-BE49-F238E27FC236}">
                <a16:creationId xmlns:a16="http://schemas.microsoft.com/office/drawing/2014/main" id="{251C7E5E-E89B-4098-AD03-9BF00FEFC60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48525" y="2043930"/>
            <a:ext cx="2160240" cy="2880320"/>
          </a:xfrm>
          <a:prstGeom prst="rect">
            <a:avLst/>
          </a:prstGeom>
        </p:spPr>
      </p:pic>
      <p:sp>
        <p:nvSpPr>
          <p:cNvPr id="6" name="Tytuł 2">
            <a:extLst>
              <a:ext uri="{FF2B5EF4-FFF2-40B4-BE49-F238E27FC236}">
                <a16:creationId xmlns:a16="http://schemas.microsoft.com/office/drawing/2014/main" id="{416A193A-A553-4552-BCD6-F0A0E05B34B1}"/>
              </a:ext>
            </a:extLst>
          </p:cNvPr>
          <p:cNvSpPr txBox="1">
            <a:spLocks/>
          </p:cNvSpPr>
          <p:nvPr/>
        </p:nvSpPr>
        <p:spPr>
          <a:xfrm>
            <a:off x="911424" y="881074"/>
            <a:ext cx="5040560" cy="467396"/>
          </a:xfrm>
          <a:prstGeom prst="rect">
            <a:avLst/>
          </a:prstGeom>
        </p:spPr>
        <p:txBody>
          <a:bodyPr vert="horz" lIns="0" tIns="0" rIns="0" bIns="0" rtlCol="0" anchor="ctr">
            <a:noAutofit/>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pl-PL" b="1" spc="100" dirty="0" err="1">
                <a:solidFill>
                  <a:schemeClr val="bg1"/>
                </a:solidFill>
              </a:rPr>
              <a:t>Creativity</a:t>
            </a:r>
            <a:r>
              <a:rPr lang="pl-PL" b="1" spc="100" dirty="0">
                <a:solidFill>
                  <a:schemeClr val="bg1"/>
                </a:solidFill>
              </a:rPr>
              <a:t> of UPWr </a:t>
            </a:r>
            <a:r>
              <a:rPr lang="pl-PL" b="1" spc="100" dirty="0" err="1">
                <a:solidFill>
                  <a:schemeClr val="bg1"/>
                </a:solidFill>
              </a:rPr>
              <a:t>students</a:t>
            </a:r>
            <a:endParaRPr lang="pl-PL" b="1" spc="100" dirty="0">
              <a:solidFill>
                <a:schemeClr val="bg1"/>
              </a:solidFill>
            </a:endParaRPr>
          </a:p>
        </p:txBody>
      </p:sp>
      <p:sp>
        <p:nvSpPr>
          <p:cNvPr id="7" name="Symbol zastępczy zawartości 1">
            <a:extLst>
              <a:ext uri="{FF2B5EF4-FFF2-40B4-BE49-F238E27FC236}">
                <a16:creationId xmlns:a16="http://schemas.microsoft.com/office/drawing/2014/main" id="{62F17515-A674-4EF9-8D49-473CE3BF6DD2}"/>
              </a:ext>
            </a:extLst>
          </p:cNvPr>
          <p:cNvSpPr txBox="1">
            <a:spLocks/>
          </p:cNvSpPr>
          <p:nvPr/>
        </p:nvSpPr>
        <p:spPr>
          <a:xfrm>
            <a:off x="648525" y="5276588"/>
            <a:ext cx="2160240" cy="720080"/>
          </a:xfrm>
          <a:prstGeom prst="rect">
            <a:avLst/>
          </a:prstGeom>
        </p:spPr>
        <p:txBody>
          <a:bodyPr vert="horz" lIns="0" tIns="0" rIns="0" bIns="0" rtlCol="0">
            <a:normAutofit/>
          </a:bodyPr>
          <a:lstStyle>
            <a:lvl1pPr algn="l" defTabSz="180000" rtl="0" fontAlgn="base">
              <a:spcBef>
                <a:spcPts val="300"/>
              </a:spcBef>
              <a:spcAft>
                <a:spcPct val="0"/>
              </a:spcAft>
              <a:buClr>
                <a:schemeClr val="accent1"/>
              </a:buClr>
              <a:buFont typeface="Arial" pitchFamily="34" charset="0"/>
              <a:tabLst>
                <a:tab pos="180000" algn="l"/>
                <a:tab pos="360000" algn="l"/>
                <a:tab pos="540000" algn="l"/>
                <a:tab pos="720000" algn="l"/>
                <a:tab pos="900000" algn="l"/>
                <a:tab pos="1080000" algn="l"/>
              </a:tabLst>
              <a:defRPr sz="1400" kern="1200" spc="-20" baseline="0">
                <a:solidFill>
                  <a:schemeClr val="tx2"/>
                </a:solidFill>
                <a:latin typeface="+mn-lt"/>
                <a:ea typeface="+mn-ea"/>
                <a:cs typeface="+mn-cs"/>
              </a:defRPr>
            </a:lvl1pPr>
            <a:lvl2pPr marL="180975" indent="-180975" algn="l" defTabSz="180000" rtl="0" fontAlgn="base">
              <a:spcBef>
                <a:spcPts val="300"/>
              </a:spcBef>
              <a:spcAft>
                <a:spcPct val="0"/>
              </a:spcAft>
              <a:buClr>
                <a:schemeClr val="accent1"/>
              </a:buClr>
              <a:buSzPct val="140000"/>
              <a:buFont typeface="Arial" panose="020B0604020202020204" pitchFamily="34" charset="0"/>
              <a:buChar char="•"/>
              <a:tabLst>
                <a:tab pos="180975" algn="l"/>
                <a:tab pos="357188" algn="l"/>
                <a:tab pos="538163" algn="l"/>
                <a:tab pos="714375" algn="l"/>
                <a:tab pos="896938" algn="l"/>
              </a:tabLst>
              <a:defRPr sz="1400" kern="1200" spc="-20" baseline="0">
                <a:solidFill>
                  <a:schemeClr val="tx2"/>
                </a:solidFill>
                <a:latin typeface="+mn-lt"/>
                <a:ea typeface="+mn-ea"/>
                <a:cs typeface="+mn-cs"/>
              </a:defRPr>
            </a:lvl2pPr>
            <a:lvl3pPr marL="358775" indent="-177800" algn="l" defTabSz="180000" rtl="0" fontAlgn="base">
              <a:spcBef>
                <a:spcPts val="300"/>
              </a:spcBef>
              <a:spcAft>
                <a:spcPct val="0"/>
              </a:spcAft>
              <a:buClr>
                <a:schemeClr val="tx2"/>
              </a:buClr>
              <a:buSzPct val="140000"/>
              <a:buFont typeface="Arial" panose="020B0604020202020204" pitchFamily="34" charset="0"/>
              <a:buChar char="•"/>
              <a:tabLst>
                <a:tab pos="179388" algn="l"/>
                <a:tab pos="357188" algn="l"/>
                <a:tab pos="358775" algn="l"/>
                <a:tab pos="538163" algn="l"/>
                <a:tab pos="719138" algn="l"/>
                <a:tab pos="898525" algn="l"/>
                <a:tab pos="1079500" algn="l"/>
              </a:tabLst>
              <a:defRPr sz="1400" kern="1200" spc="-20" baseline="0">
                <a:solidFill>
                  <a:schemeClr val="tx2"/>
                </a:solidFill>
                <a:latin typeface="+mn-lt"/>
                <a:ea typeface="+mn-ea"/>
                <a:cs typeface="+mn-cs"/>
              </a:defRPr>
            </a:lvl3pPr>
            <a:lvl4pPr marL="538163" indent="-180975" algn="l" defTabSz="180000" rtl="0" fontAlgn="base">
              <a:spcBef>
                <a:spcPts val="300"/>
              </a:spcBef>
              <a:spcAft>
                <a:spcPct val="0"/>
              </a:spcAft>
              <a:buClr>
                <a:schemeClr val="accent1"/>
              </a:buClr>
              <a:buSzPct val="140000"/>
              <a:buFont typeface="Arial" panose="020B0604020202020204" pitchFamily="34" charset="0"/>
              <a:buChar char="◦"/>
              <a:tabLst>
                <a:tab pos="180000" algn="l"/>
                <a:tab pos="360000" algn="l"/>
                <a:tab pos="540000" algn="l"/>
                <a:tab pos="720000" algn="l"/>
                <a:tab pos="900000" algn="l"/>
                <a:tab pos="1080000" algn="l"/>
              </a:tabLst>
              <a:defRPr sz="1400" kern="1200" spc="-20" baseline="0">
                <a:solidFill>
                  <a:schemeClr val="tx2"/>
                </a:solidFill>
                <a:latin typeface="+mn-lt"/>
                <a:ea typeface="+mn-ea"/>
                <a:cs typeface="+mn-cs"/>
              </a:defRPr>
            </a:lvl4pPr>
            <a:lvl5pPr marL="714375" indent="-176213" algn="l" defTabSz="180000" rtl="0" fontAlgn="base">
              <a:spcBef>
                <a:spcPts val="300"/>
              </a:spcBef>
              <a:spcAft>
                <a:spcPct val="0"/>
              </a:spcAft>
              <a:buClr>
                <a:schemeClr val="tx2"/>
              </a:buClr>
              <a:buSzPct val="140000"/>
              <a:buFont typeface="Arial" panose="020B0604020202020204" pitchFamily="34" charset="0"/>
              <a:buChar char="◦"/>
              <a:tabLst>
                <a:tab pos="179388" algn="l"/>
                <a:tab pos="358775" algn="l"/>
                <a:tab pos="539750" algn="l"/>
                <a:tab pos="719138" algn="l"/>
                <a:tab pos="1079500" algn="l"/>
              </a:tabLst>
              <a:defRPr sz="1400" kern="1200" spc="-2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Aft>
                <a:spcPts val="600"/>
              </a:spcAft>
            </a:pPr>
            <a:r>
              <a:rPr lang="pl-PL" sz="1600" spc="100" dirty="0">
                <a:solidFill>
                  <a:srgbClr val="132319"/>
                </a:solidFill>
              </a:rPr>
              <a:t>PROSTHESES</a:t>
            </a:r>
            <a:br>
              <a:rPr lang="pl-PL" sz="1600" spc="100" dirty="0">
                <a:solidFill>
                  <a:srgbClr val="132319"/>
                </a:solidFill>
              </a:rPr>
            </a:br>
            <a:r>
              <a:rPr lang="pl-PL" sz="1600" spc="100" dirty="0">
                <a:solidFill>
                  <a:srgbClr val="132319"/>
                </a:solidFill>
              </a:rPr>
              <a:t>FOR DOGS</a:t>
            </a:r>
          </a:p>
        </p:txBody>
      </p:sp>
      <p:sp>
        <p:nvSpPr>
          <p:cNvPr id="13" name="Symbol zastępczy zawartości 1">
            <a:extLst>
              <a:ext uri="{FF2B5EF4-FFF2-40B4-BE49-F238E27FC236}">
                <a16:creationId xmlns:a16="http://schemas.microsoft.com/office/drawing/2014/main" id="{4CB7EBF8-84BD-4C18-BC41-D98DB06C628D}"/>
              </a:ext>
            </a:extLst>
          </p:cNvPr>
          <p:cNvSpPr txBox="1">
            <a:spLocks/>
          </p:cNvSpPr>
          <p:nvPr/>
        </p:nvSpPr>
        <p:spPr>
          <a:xfrm>
            <a:off x="3530493" y="5271491"/>
            <a:ext cx="2160240" cy="792088"/>
          </a:xfrm>
          <a:prstGeom prst="rect">
            <a:avLst/>
          </a:prstGeom>
        </p:spPr>
        <p:txBody>
          <a:bodyPr vert="horz" lIns="0" tIns="0" rIns="0" bIns="0" rtlCol="0">
            <a:normAutofit/>
          </a:bodyPr>
          <a:lstStyle>
            <a:lvl1pPr algn="l" defTabSz="180000" rtl="0" fontAlgn="base">
              <a:spcBef>
                <a:spcPts val="300"/>
              </a:spcBef>
              <a:spcAft>
                <a:spcPct val="0"/>
              </a:spcAft>
              <a:buClr>
                <a:schemeClr val="accent1"/>
              </a:buClr>
              <a:buFont typeface="Arial" pitchFamily="34" charset="0"/>
              <a:tabLst>
                <a:tab pos="180000" algn="l"/>
                <a:tab pos="360000" algn="l"/>
                <a:tab pos="540000" algn="l"/>
                <a:tab pos="720000" algn="l"/>
                <a:tab pos="900000" algn="l"/>
                <a:tab pos="1080000" algn="l"/>
              </a:tabLst>
              <a:defRPr sz="1400" kern="1200" spc="-20" baseline="0">
                <a:solidFill>
                  <a:schemeClr val="tx2"/>
                </a:solidFill>
                <a:latin typeface="+mn-lt"/>
                <a:ea typeface="+mn-ea"/>
                <a:cs typeface="+mn-cs"/>
              </a:defRPr>
            </a:lvl1pPr>
            <a:lvl2pPr marL="180975" indent="-180975" algn="l" defTabSz="180000" rtl="0" fontAlgn="base">
              <a:spcBef>
                <a:spcPts val="300"/>
              </a:spcBef>
              <a:spcAft>
                <a:spcPct val="0"/>
              </a:spcAft>
              <a:buClr>
                <a:schemeClr val="accent1"/>
              </a:buClr>
              <a:buSzPct val="140000"/>
              <a:buFont typeface="Arial" panose="020B0604020202020204" pitchFamily="34" charset="0"/>
              <a:buChar char="•"/>
              <a:tabLst>
                <a:tab pos="180975" algn="l"/>
                <a:tab pos="357188" algn="l"/>
                <a:tab pos="538163" algn="l"/>
                <a:tab pos="714375" algn="l"/>
                <a:tab pos="896938" algn="l"/>
              </a:tabLst>
              <a:defRPr sz="1400" kern="1200" spc="-20" baseline="0">
                <a:solidFill>
                  <a:schemeClr val="tx2"/>
                </a:solidFill>
                <a:latin typeface="+mn-lt"/>
                <a:ea typeface="+mn-ea"/>
                <a:cs typeface="+mn-cs"/>
              </a:defRPr>
            </a:lvl2pPr>
            <a:lvl3pPr marL="358775" indent="-177800" algn="l" defTabSz="180000" rtl="0" fontAlgn="base">
              <a:spcBef>
                <a:spcPts val="300"/>
              </a:spcBef>
              <a:spcAft>
                <a:spcPct val="0"/>
              </a:spcAft>
              <a:buClr>
                <a:schemeClr val="tx2"/>
              </a:buClr>
              <a:buSzPct val="140000"/>
              <a:buFont typeface="Arial" panose="020B0604020202020204" pitchFamily="34" charset="0"/>
              <a:buChar char="•"/>
              <a:tabLst>
                <a:tab pos="179388" algn="l"/>
                <a:tab pos="357188" algn="l"/>
                <a:tab pos="358775" algn="l"/>
                <a:tab pos="538163" algn="l"/>
                <a:tab pos="719138" algn="l"/>
                <a:tab pos="898525" algn="l"/>
                <a:tab pos="1079500" algn="l"/>
              </a:tabLst>
              <a:defRPr sz="1400" kern="1200" spc="-20" baseline="0">
                <a:solidFill>
                  <a:schemeClr val="tx2"/>
                </a:solidFill>
                <a:latin typeface="+mn-lt"/>
                <a:ea typeface="+mn-ea"/>
                <a:cs typeface="+mn-cs"/>
              </a:defRPr>
            </a:lvl3pPr>
            <a:lvl4pPr marL="538163" indent="-180975" algn="l" defTabSz="180000" rtl="0" fontAlgn="base">
              <a:spcBef>
                <a:spcPts val="300"/>
              </a:spcBef>
              <a:spcAft>
                <a:spcPct val="0"/>
              </a:spcAft>
              <a:buClr>
                <a:schemeClr val="accent1"/>
              </a:buClr>
              <a:buSzPct val="140000"/>
              <a:buFont typeface="Arial" panose="020B0604020202020204" pitchFamily="34" charset="0"/>
              <a:buChar char="◦"/>
              <a:tabLst>
                <a:tab pos="180000" algn="l"/>
                <a:tab pos="360000" algn="l"/>
                <a:tab pos="540000" algn="l"/>
                <a:tab pos="720000" algn="l"/>
                <a:tab pos="900000" algn="l"/>
                <a:tab pos="1080000" algn="l"/>
              </a:tabLst>
              <a:defRPr sz="1400" kern="1200" spc="-20" baseline="0">
                <a:solidFill>
                  <a:schemeClr val="tx2"/>
                </a:solidFill>
                <a:latin typeface="+mn-lt"/>
                <a:ea typeface="+mn-ea"/>
                <a:cs typeface="+mn-cs"/>
              </a:defRPr>
            </a:lvl4pPr>
            <a:lvl5pPr marL="714375" indent="-176213" algn="l" defTabSz="180000" rtl="0" fontAlgn="base">
              <a:spcBef>
                <a:spcPts val="300"/>
              </a:spcBef>
              <a:spcAft>
                <a:spcPct val="0"/>
              </a:spcAft>
              <a:buClr>
                <a:schemeClr val="tx2"/>
              </a:buClr>
              <a:buSzPct val="140000"/>
              <a:buFont typeface="Arial" panose="020B0604020202020204" pitchFamily="34" charset="0"/>
              <a:buChar char="◦"/>
              <a:tabLst>
                <a:tab pos="179388" algn="l"/>
                <a:tab pos="358775" algn="l"/>
                <a:tab pos="539750" algn="l"/>
                <a:tab pos="719138" algn="l"/>
                <a:tab pos="1079500" algn="l"/>
              </a:tabLst>
              <a:defRPr sz="1400" kern="1200" spc="-2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Aft>
                <a:spcPts val="600"/>
              </a:spcAft>
            </a:pPr>
            <a:r>
              <a:rPr lang="en-US" sz="1600" spc="100" dirty="0">
                <a:solidFill>
                  <a:srgbClr val="132319"/>
                </a:solidFill>
              </a:rPr>
              <a:t>"STUDY IN SIGN LANGUAGE„ INITIATIVE </a:t>
            </a:r>
          </a:p>
        </p:txBody>
      </p:sp>
      <p:sp>
        <p:nvSpPr>
          <p:cNvPr id="18" name="Symbol zastępczy zawartości 1">
            <a:extLst>
              <a:ext uri="{FF2B5EF4-FFF2-40B4-BE49-F238E27FC236}">
                <a16:creationId xmlns:a16="http://schemas.microsoft.com/office/drawing/2014/main" id="{9A0A2744-8F43-4ADB-BA0D-8DDD31EEAA1E}"/>
              </a:ext>
            </a:extLst>
          </p:cNvPr>
          <p:cNvSpPr txBox="1">
            <a:spLocks/>
          </p:cNvSpPr>
          <p:nvPr/>
        </p:nvSpPr>
        <p:spPr>
          <a:xfrm>
            <a:off x="6486341" y="5271491"/>
            <a:ext cx="2268979" cy="1008112"/>
          </a:xfrm>
          <a:prstGeom prst="rect">
            <a:avLst/>
          </a:prstGeom>
        </p:spPr>
        <p:txBody>
          <a:bodyPr vert="horz" lIns="0" tIns="0" rIns="0" bIns="0" rtlCol="0">
            <a:normAutofit/>
          </a:bodyPr>
          <a:lstStyle>
            <a:lvl1pPr algn="l" defTabSz="180000" rtl="0" fontAlgn="base">
              <a:spcBef>
                <a:spcPts val="300"/>
              </a:spcBef>
              <a:spcAft>
                <a:spcPct val="0"/>
              </a:spcAft>
              <a:buClr>
                <a:schemeClr val="accent1"/>
              </a:buClr>
              <a:buFont typeface="Arial" pitchFamily="34" charset="0"/>
              <a:tabLst>
                <a:tab pos="180000" algn="l"/>
                <a:tab pos="360000" algn="l"/>
                <a:tab pos="540000" algn="l"/>
                <a:tab pos="720000" algn="l"/>
                <a:tab pos="900000" algn="l"/>
                <a:tab pos="1080000" algn="l"/>
              </a:tabLst>
              <a:defRPr sz="1400" kern="1200" spc="-20" baseline="0">
                <a:solidFill>
                  <a:schemeClr val="tx2"/>
                </a:solidFill>
                <a:latin typeface="+mn-lt"/>
                <a:ea typeface="+mn-ea"/>
                <a:cs typeface="+mn-cs"/>
              </a:defRPr>
            </a:lvl1pPr>
            <a:lvl2pPr marL="180975" indent="-180975" algn="l" defTabSz="180000" rtl="0" fontAlgn="base">
              <a:spcBef>
                <a:spcPts val="300"/>
              </a:spcBef>
              <a:spcAft>
                <a:spcPct val="0"/>
              </a:spcAft>
              <a:buClr>
                <a:schemeClr val="accent1"/>
              </a:buClr>
              <a:buSzPct val="140000"/>
              <a:buFont typeface="Arial" panose="020B0604020202020204" pitchFamily="34" charset="0"/>
              <a:buChar char="•"/>
              <a:tabLst>
                <a:tab pos="180975" algn="l"/>
                <a:tab pos="357188" algn="l"/>
                <a:tab pos="538163" algn="l"/>
                <a:tab pos="714375" algn="l"/>
                <a:tab pos="896938" algn="l"/>
              </a:tabLst>
              <a:defRPr sz="1400" kern="1200" spc="-20" baseline="0">
                <a:solidFill>
                  <a:schemeClr val="tx2"/>
                </a:solidFill>
                <a:latin typeface="+mn-lt"/>
                <a:ea typeface="+mn-ea"/>
                <a:cs typeface="+mn-cs"/>
              </a:defRPr>
            </a:lvl2pPr>
            <a:lvl3pPr marL="358775" indent="-177800" algn="l" defTabSz="180000" rtl="0" fontAlgn="base">
              <a:spcBef>
                <a:spcPts val="300"/>
              </a:spcBef>
              <a:spcAft>
                <a:spcPct val="0"/>
              </a:spcAft>
              <a:buClr>
                <a:schemeClr val="tx2"/>
              </a:buClr>
              <a:buSzPct val="140000"/>
              <a:buFont typeface="Arial" panose="020B0604020202020204" pitchFamily="34" charset="0"/>
              <a:buChar char="•"/>
              <a:tabLst>
                <a:tab pos="179388" algn="l"/>
                <a:tab pos="357188" algn="l"/>
                <a:tab pos="358775" algn="l"/>
                <a:tab pos="538163" algn="l"/>
                <a:tab pos="719138" algn="l"/>
                <a:tab pos="898525" algn="l"/>
                <a:tab pos="1079500" algn="l"/>
              </a:tabLst>
              <a:defRPr sz="1400" kern="1200" spc="-20" baseline="0">
                <a:solidFill>
                  <a:schemeClr val="tx2"/>
                </a:solidFill>
                <a:latin typeface="+mn-lt"/>
                <a:ea typeface="+mn-ea"/>
                <a:cs typeface="+mn-cs"/>
              </a:defRPr>
            </a:lvl3pPr>
            <a:lvl4pPr marL="538163" indent="-180975" algn="l" defTabSz="180000" rtl="0" fontAlgn="base">
              <a:spcBef>
                <a:spcPts val="300"/>
              </a:spcBef>
              <a:spcAft>
                <a:spcPct val="0"/>
              </a:spcAft>
              <a:buClr>
                <a:schemeClr val="accent1"/>
              </a:buClr>
              <a:buSzPct val="140000"/>
              <a:buFont typeface="Arial" panose="020B0604020202020204" pitchFamily="34" charset="0"/>
              <a:buChar char="◦"/>
              <a:tabLst>
                <a:tab pos="180000" algn="l"/>
                <a:tab pos="360000" algn="l"/>
                <a:tab pos="540000" algn="l"/>
                <a:tab pos="720000" algn="l"/>
                <a:tab pos="900000" algn="l"/>
                <a:tab pos="1080000" algn="l"/>
              </a:tabLst>
              <a:defRPr sz="1400" kern="1200" spc="-20" baseline="0">
                <a:solidFill>
                  <a:schemeClr val="tx2"/>
                </a:solidFill>
                <a:latin typeface="+mn-lt"/>
                <a:ea typeface="+mn-ea"/>
                <a:cs typeface="+mn-cs"/>
              </a:defRPr>
            </a:lvl4pPr>
            <a:lvl5pPr marL="714375" indent="-176213" algn="l" defTabSz="180000" rtl="0" fontAlgn="base">
              <a:spcBef>
                <a:spcPts val="300"/>
              </a:spcBef>
              <a:spcAft>
                <a:spcPct val="0"/>
              </a:spcAft>
              <a:buClr>
                <a:schemeClr val="tx2"/>
              </a:buClr>
              <a:buSzPct val="140000"/>
              <a:buFont typeface="Arial" panose="020B0604020202020204" pitchFamily="34" charset="0"/>
              <a:buChar char="◦"/>
              <a:tabLst>
                <a:tab pos="179388" algn="l"/>
                <a:tab pos="358775" algn="l"/>
                <a:tab pos="539750" algn="l"/>
                <a:tab pos="719138" algn="l"/>
                <a:tab pos="1079500" algn="l"/>
              </a:tabLst>
              <a:defRPr sz="1400" kern="1200" spc="-2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Aft>
                <a:spcPts val="600"/>
              </a:spcAft>
            </a:pPr>
            <a:r>
              <a:rPr lang="pl-PL" sz="1600" spc="100" dirty="0">
                <a:solidFill>
                  <a:srgbClr val="132319"/>
                </a:solidFill>
              </a:rPr>
              <a:t>SOCIAL MEDIA</a:t>
            </a:r>
            <a:br>
              <a:rPr lang="pl-PL" sz="1600" spc="100" dirty="0">
                <a:solidFill>
                  <a:srgbClr val="132319"/>
                </a:solidFill>
              </a:rPr>
            </a:br>
            <a:r>
              <a:rPr lang="pl-PL" sz="1600" spc="100" dirty="0">
                <a:solidFill>
                  <a:srgbClr val="132319"/>
                </a:solidFill>
              </a:rPr>
              <a:t>– EDUCATIONAL VIDEOS</a:t>
            </a:r>
          </a:p>
        </p:txBody>
      </p:sp>
      <p:sp>
        <p:nvSpPr>
          <p:cNvPr id="24" name="Symbol zastępczy zawartości 1">
            <a:extLst>
              <a:ext uri="{FF2B5EF4-FFF2-40B4-BE49-F238E27FC236}">
                <a16:creationId xmlns:a16="http://schemas.microsoft.com/office/drawing/2014/main" id="{4ED0864A-73F4-48D0-A4F8-A4E135DD36D0}"/>
              </a:ext>
            </a:extLst>
          </p:cNvPr>
          <p:cNvSpPr txBox="1">
            <a:spLocks/>
          </p:cNvSpPr>
          <p:nvPr/>
        </p:nvSpPr>
        <p:spPr>
          <a:xfrm>
            <a:off x="9336360" y="5258712"/>
            <a:ext cx="2175167" cy="948679"/>
          </a:xfrm>
          <a:prstGeom prst="rect">
            <a:avLst/>
          </a:prstGeom>
        </p:spPr>
        <p:txBody>
          <a:bodyPr vert="horz" lIns="0" tIns="0" rIns="0" bIns="0" rtlCol="0">
            <a:normAutofit/>
          </a:bodyPr>
          <a:lstStyle>
            <a:lvl1pPr algn="l" defTabSz="180000" rtl="0" fontAlgn="base">
              <a:spcBef>
                <a:spcPts val="300"/>
              </a:spcBef>
              <a:spcAft>
                <a:spcPct val="0"/>
              </a:spcAft>
              <a:buClr>
                <a:schemeClr val="accent1"/>
              </a:buClr>
              <a:buFont typeface="Arial" pitchFamily="34" charset="0"/>
              <a:tabLst>
                <a:tab pos="180000" algn="l"/>
                <a:tab pos="360000" algn="l"/>
                <a:tab pos="540000" algn="l"/>
                <a:tab pos="720000" algn="l"/>
                <a:tab pos="900000" algn="l"/>
                <a:tab pos="1080000" algn="l"/>
              </a:tabLst>
              <a:defRPr sz="1400" kern="1200" spc="-20" baseline="0">
                <a:solidFill>
                  <a:schemeClr val="tx2"/>
                </a:solidFill>
                <a:latin typeface="+mn-lt"/>
                <a:ea typeface="+mn-ea"/>
                <a:cs typeface="+mn-cs"/>
              </a:defRPr>
            </a:lvl1pPr>
            <a:lvl2pPr marL="180975" indent="-180975" algn="l" defTabSz="180000" rtl="0" fontAlgn="base">
              <a:spcBef>
                <a:spcPts val="300"/>
              </a:spcBef>
              <a:spcAft>
                <a:spcPct val="0"/>
              </a:spcAft>
              <a:buClr>
                <a:schemeClr val="accent1"/>
              </a:buClr>
              <a:buSzPct val="140000"/>
              <a:buFont typeface="Arial" panose="020B0604020202020204" pitchFamily="34" charset="0"/>
              <a:buChar char="•"/>
              <a:tabLst>
                <a:tab pos="180975" algn="l"/>
                <a:tab pos="357188" algn="l"/>
                <a:tab pos="538163" algn="l"/>
                <a:tab pos="714375" algn="l"/>
                <a:tab pos="896938" algn="l"/>
              </a:tabLst>
              <a:defRPr sz="1400" kern="1200" spc="-20" baseline="0">
                <a:solidFill>
                  <a:schemeClr val="tx2"/>
                </a:solidFill>
                <a:latin typeface="+mn-lt"/>
                <a:ea typeface="+mn-ea"/>
                <a:cs typeface="+mn-cs"/>
              </a:defRPr>
            </a:lvl2pPr>
            <a:lvl3pPr marL="358775" indent="-177800" algn="l" defTabSz="180000" rtl="0" fontAlgn="base">
              <a:spcBef>
                <a:spcPts val="300"/>
              </a:spcBef>
              <a:spcAft>
                <a:spcPct val="0"/>
              </a:spcAft>
              <a:buClr>
                <a:schemeClr val="tx2"/>
              </a:buClr>
              <a:buSzPct val="140000"/>
              <a:buFont typeface="Arial" panose="020B0604020202020204" pitchFamily="34" charset="0"/>
              <a:buChar char="•"/>
              <a:tabLst>
                <a:tab pos="179388" algn="l"/>
                <a:tab pos="357188" algn="l"/>
                <a:tab pos="358775" algn="l"/>
                <a:tab pos="538163" algn="l"/>
                <a:tab pos="719138" algn="l"/>
                <a:tab pos="898525" algn="l"/>
                <a:tab pos="1079500" algn="l"/>
              </a:tabLst>
              <a:defRPr sz="1400" kern="1200" spc="-20" baseline="0">
                <a:solidFill>
                  <a:schemeClr val="tx2"/>
                </a:solidFill>
                <a:latin typeface="+mn-lt"/>
                <a:ea typeface="+mn-ea"/>
                <a:cs typeface="+mn-cs"/>
              </a:defRPr>
            </a:lvl3pPr>
            <a:lvl4pPr marL="538163" indent="-180975" algn="l" defTabSz="180000" rtl="0" fontAlgn="base">
              <a:spcBef>
                <a:spcPts val="300"/>
              </a:spcBef>
              <a:spcAft>
                <a:spcPct val="0"/>
              </a:spcAft>
              <a:buClr>
                <a:schemeClr val="accent1"/>
              </a:buClr>
              <a:buSzPct val="140000"/>
              <a:buFont typeface="Arial" panose="020B0604020202020204" pitchFamily="34" charset="0"/>
              <a:buChar char="◦"/>
              <a:tabLst>
                <a:tab pos="180000" algn="l"/>
                <a:tab pos="360000" algn="l"/>
                <a:tab pos="540000" algn="l"/>
                <a:tab pos="720000" algn="l"/>
                <a:tab pos="900000" algn="l"/>
                <a:tab pos="1080000" algn="l"/>
              </a:tabLst>
              <a:defRPr sz="1400" kern="1200" spc="-20" baseline="0">
                <a:solidFill>
                  <a:schemeClr val="tx2"/>
                </a:solidFill>
                <a:latin typeface="+mn-lt"/>
                <a:ea typeface="+mn-ea"/>
                <a:cs typeface="+mn-cs"/>
              </a:defRPr>
            </a:lvl4pPr>
            <a:lvl5pPr marL="714375" indent="-176213" algn="l" defTabSz="180000" rtl="0" fontAlgn="base">
              <a:spcBef>
                <a:spcPts val="300"/>
              </a:spcBef>
              <a:spcAft>
                <a:spcPct val="0"/>
              </a:spcAft>
              <a:buClr>
                <a:schemeClr val="tx2"/>
              </a:buClr>
              <a:buSzPct val="140000"/>
              <a:buFont typeface="Arial" panose="020B0604020202020204" pitchFamily="34" charset="0"/>
              <a:buChar char="◦"/>
              <a:tabLst>
                <a:tab pos="179388" algn="l"/>
                <a:tab pos="358775" algn="l"/>
                <a:tab pos="539750" algn="l"/>
                <a:tab pos="719138" algn="l"/>
                <a:tab pos="1079500" algn="l"/>
              </a:tabLst>
              <a:defRPr sz="1400" kern="1200" spc="-2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Aft>
                <a:spcPts val="600"/>
              </a:spcAft>
            </a:pPr>
            <a:r>
              <a:rPr lang="pl-PL" sz="1600" spc="100" dirty="0">
                <a:solidFill>
                  <a:srgbClr val="132319"/>
                </a:solidFill>
              </a:rPr>
              <a:t>SOIL IMPROVER FROM BIO-WASTE</a:t>
            </a:r>
          </a:p>
        </p:txBody>
      </p:sp>
      <p:pic>
        <p:nvPicPr>
          <p:cNvPr id="26" name="Obraz 25">
            <a:extLst>
              <a:ext uri="{FF2B5EF4-FFF2-40B4-BE49-F238E27FC236}">
                <a16:creationId xmlns:a16="http://schemas.microsoft.com/office/drawing/2014/main" id="{F880233B-7F57-4A51-BF4B-E12AC66BB554}"/>
              </a:ext>
            </a:extLst>
          </p:cNvPr>
          <p:cNvPicPr>
            <a:picLocks noChangeAspect="1"/>
          </p:cNvPicPr>
          <p:nvPr/>
        </p:nvPicPr>
        <p:blipFill rotWithShape="1">
          <a:blip r:embed="rId5">
            <a:extLst>
              <a:ext uri="{28A0092B-C50C-407E-A947-70E740481C1C}">
                <a14:useLocalDpi xmlns:a14="http://schemas.microsoft.com/office/drawing/2010/main" val="0"/>
              </a:ext>
            </a:extLst>
          </a:blip>
          <a:srcRect l="20413" t="33757" r="45646" b="6528"/>
          <a:stretch/>
        </p:blipFill>
        <p:spPr>
          <a:xfrm>
            <a:off x="9336360" y="2070924"/>
            <a:ext cx="2175167" cy="2870244"/>
          </a:xfrm>
          <a:prstGeom prst="rect">
            <a:avLst/>
          </a:prstGeom>
        </p:spPr>
      </p:pic>
    </p:spTree>
    <p:extLst>
      <p:ext uri="{BB962C8B-B14F-4D97-AF65-F5344CB8AC3E}">
        <p14:creationId xmlns:p14="http://schemas.microsoft.com/office/powerpoint/2010/main" val="376442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rostokąt 14">
            <a:extLst>
              <a:ext uri="{FF2B5EF4-FFF2-40B4-BE49-F238E27FC236}">
                <a16:creationId xmlns:a16="http://schemas.microsoft.com/office/drawing/2014/main" id="{A28363DC-04C4-428A-87AE-6D25754F5C99}"/>
              </a:ext>
            </a:extLst>
          </p:cNvPr>
          <p:cNvSpPr/>
          <p:nvPr/>
        </p:nvSpPr>
        <p:spPr>
          <a:xfrm>
            <a:off x="6096000" y="1"/>
            <a:ext cx="6096000" cy="24890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Symbol zastępczy zawartości 1">
            <a:extLst>
              <a:ext uri="{FF2B5EF4-FFF2-40B4-BE49-F238E27FC236}">
                <a16:creationId xmlns:a16="http://schemas.microsoft.com/office/drawing/2014/main" id="{2B03589C-3B47-4FE8-A9F2-17D25C5ADBD2}"/>
              </a:ext>
            </a:extLst>
          </p:cNvPr>
          <p:cNvSpPr>
            <a:spLocks noGrp="1"/>
          </p:cNvSpPr>
          <p:nvPr>
            <p:ph sz="quarter" idx="14"/>
          </p:nvPr>
        </p:nvSpPr>
        <p:spPr>
          <a:xfrm>
            <a:off x="-17506" y="5570177"/>
            <a:ext cx="4070353" cy="319674"/>
          </a:xfrm>
        </p:spPr>
        <p:txBody>
          <a:bodyPr>
            <a:normAutofit/>
          </a:bodyPr>
          <a:lstStyle/>
          <a:p>
            <a:pPr algn="ctr"/>
            <a:r>
              <a:rPr lang="pl-PL" sz="1600" spc="100" dirty="0">
                <a:solidFill>
                  <a:srgbClr val="132319"/>
                </a:solidFill>
              </a:rPr>
              <a:t>UPWR CHOIR</a:t>
            </a:r>
          </a:p>
        </p:txBody>
      </p:sp>
      <p:sp>
        <p:nvSpPr>
          <p:cNvPr id="5" name="Symbol zastępczy zawartości 1">
            <a:extLst>
              <a:ext uri="{FF2B5EF4-FFF2-40B4-BE49-F238E27FC236}">
                <a16:creationId xmlns:a16="http://schemas.microsoft.com/office/drawing/2014/main" id="{A441EED9-98F7-4E01-8EBE-8A25F75559B9}"/>
              </a:ext>
            </a:extLst>
          </p:cNvPr>
          <p:cNvSpPr txBox="1">
            <a:spLocks/>
          </p:cNvSpPr>
          <p:nvPr/>
        </p:nvSpPr>
        <p:spPr>
          <a:xfrm>
            <a:off x="6888088" y="648926"/>
            <a:ext cx="4753474" cy="1470249"/>
          </a:xfrm>
          <a:prstGeom prst="rect">
            <a:avLst/>
          </a:prstGeom>
        </p:spPr>
        <p:txBody>
          <a:bodyPr vert="horz" lIns="0" tIns="0" rIns="0" bIns="0" rtlCol="0">
            <a:normAutofit/>
          </a:bodyPr>
          <a:lstStyle>
            <a:lvl1pPr algn="l" defTabSz="180000" rtl="0" fontAlgn="base">
              <a:spcBef>
                <a:spcPts val="300"/>
              </a:spcBef>
              <a:spcAft>
                <a:spcPct val="0"/>
              </a:spcAft>
              <a:buClr>
                <a:schemeClr val="accent1"/>
              </a:buClr>
              <a:buFont typeface="Arial" pitchFamily="34" charset="0"/>
              <a:tabLst>
                <a:tab pos="180000" algn="l"/>
                <a:tab pos="360000" algn="l"/>
                <a:tab pos="540000" algn="l"/>
                <a:tab pos="720000" algn="l"/>
                <a:tab pos="900000" algn="l"/>
                <a:tab pos="1080000" algn="l"/>
              </a:tabLst>
              <a:defRPr sz="1400" kern="1200" spc="-20" baseline="0">
                <a:solidFill>
                  <a:schemeClr val="tx2"/>
                </a:solidFill>
                <a:latin typeface="+mn-lt"/>
                <a:ea typeface="+mn-ea"/>
                <a:cs typeface="+mn-cs"/>
              </a:defRPr>
            </a:lvl1pPr>
            <a:lvl2pPr marL="180975" indent="-180975" algn="l" defTabSz="180000" rtl="0" fontAlgn="base">
              <a:spcBef>
                <a:spcPts val="300"/>
              </a:spcBef>
              <a:spcAft>
                <a:spcPct val="0"/>
              </a:spcAft>
              <a:buClr>
                <a:schemeClr val="accent1"/>
              </a:buClr>
              <a:buSzPct val="140000"/>
              <a:buFont typeface="Arial" panose="020B0604020202020204" pitchFamily="34" charset="0"/>
              <a:buChar char="•"/>
              <a:tabLst>
                <a:tab pos="180975" algn="l"/>
                <a:tab pos="357188" algn="l"/>
                <a:tab pos="538163" algn="l"/>
                <a:tab pos="714375" algn="l"/>
                <a:tab pos="896938" algn="l"/>
              </a:tabLst>
              <a:defRPr sz="1400" kern="1200" spc="-20" baseline="0">
                <a:solidFill>
                  <a:schemeClr val="tx2"/>
                </a:solidFill>
                <a:latin typeface="+mn-lt"/>
                <a:ea typeface="+mn-ea"/>
                <a:cs typeface="+mn-cs"/>
              </a:defRPr>
            </a:lvl2pPr>
            <a:lvl3pPr marL="358775" indent="-177800" algn="l" defTabSz="180000" rtl="0" fontAlgn="base">
              <a:spcBef>
                <a:spcPts val="300"/>
              </a:spcBef>
              <a:spcAft>
                <a:spcPct val="0"/>
              </a:spcAft>
              <a:buClr>
                <a:schemeClr val="tx2"/>
              </a:buClr>
              <a:buSzPct val="140000"/>
              <a:buFont typeface="Arial" panose="020B0604020202020204" pitchFamily="34" charset="0"/>
              <a:buChar char="•"/>
              <a:tabLst>
                <a:tab pos="179388" algn="l"/>
                <a:tab pos="357188" algn="l"/>
                <a:tab pos="358775" algn="l"/>
                <a:tab pos="538163" algn="l"/>
                <a:tab pos="719138" algn="l"/>
                <a:tab pos="898525" algn="l"/>
                <a:tab pos="1079500" algn="l"/>
              </a:tabLst>
              <a:defRPr sz="1400" kern="1200" spc="-20" baseline="0">
                <a:solidFill>
                  <a:schemeClr val="tx2"/>
                </a:solidFill>
                <a:latin typeface="+mn-lt"/>
                <a:ea typeface="+mn-ea"/>
                <a:cs typeface="+mn-cs"/>
              </a:defRPr>
            </a:lvl3pPr>
            <a:lvl4pPr marL="538163" indent="-180975" algn="l" defTabSz="180000" rtl="0" fontAlgn="base">
              <a:spcBef>
                <a:spcPts val="300"/>
              </a:spcBef>
              <a:spcAft>
                <a:spcPct val="0"/>
              </a:spcAft>
              <a:buClr>
                <a:schemeClr val="accent1"/>
              </a:buClr>
              <a:buSzPct val="140000"/>
              <a:buFont typeface="Arial" panose="020B0604020202020204" pitchFamily="34" charset="0"/>
              <a:buChar char="◦"/>
              <a:tabLst>
                <a:tab pos="180000" algn="l"/>
                <a:tab pos="360000" algn="l"/>
                <a:tab pos="540000" algn="l"/>
                <a:tab pos="720000" algn="l"/>
                <a:tab pos="900000" algn="l"/>
                <a:tab pos="1080000" algn="l"/>
              </a:tabLst>
              <a:defRPr sz="1400" kern="1200" spc="-20" baseline="0">
                <a:solidFill>
                  <a:schemeClr val="tx2"/>
                </a:solidFill>
                <a:latin typeface="+mn-lt"/>
                <a:ea typeface="+mn-ea"/>
                <a:cs typeface="+mn-cs"/>
              </a:defRPr>
            </a:lvl4pPr>
            <a:lvl5pPr marL="714375" indent="-176213" algn="l" defTabSz="180000" rtl="0" fontAlgn="base">
              <a:spcBef>
                <a:spcPts val="300"/>
              </a:spcBef>
              <a:spcAft>
                <a:spcPct val="0"/>
              </a:spcAft>
              <a:buClr>
                <a:schemeClr val="tx2"/>
              </a:buClr>
              <a:buSzPct val="140000"/>
              <a:buFont typeface="Arial" panose="020B0604020202020204" pitchFamily="34" charset="0"/>
              <a:buChar char="◦"/>
              <a:tabLst>
                <a:tab pos="179388" algn="l"/>
                <a:tab pos="358775" algn="l"/>
                <a:tab pos="539750" algn="l"/>
                <a:tab pos="719138" algn="l"/>
                <a:tab pos="1079500" algn="l"/>
              </a:tabLst>
              <a:defRPr sz="1400" kern="1200" spc="-2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solidFill>
                  <a:schemeClr val="bg1"/>
                </a:solidFill>
              </a:rPr>
              <a:t>Artistic groups, clubs and student organizations bring together students with similar interests or unite around a common cause and are an opportunity to make new friends.</a:t>
            </a:r>
          </a:p>
        </p:txBody>
      </p:sp>
      <p:sp>
        <p:nvSpPr>
          <p:cNvPr id="6" name="Symbol zastępczy zawartości 1">
            <a:extLst>
              <a:ext uri="{FF2B5EF4-FFF2-40B4-BE49-F238E27FC236}">
                <a16:creationId xmlns:a16="http://schemas.microsoft.com/office/drawing/2014/main" id="{A5897F7E-8E04-4ACD-847E-91E0F7710CE3}"/>
              </a:ext>
            </a:extLst>
          </p:cNvPr>
          <p:cNvSpPr txBox="1">
            <a:spLocks/>
          </p:cNvSpPr>
          <p:nvPr/>
        </p:nvSpPr>
        <p:spPr>
          <a:xfrm>
            <a:off x="4422311" y="5486302"/>
            <a:ext cx="3312368" cy="560011"/>
          </a:xfrm>
          <a:prstGeom prst="rect">
            <a:avLst/>
          </a:prstGeom>
        </p:spPr>
        <p:txBody>
          <a:bodyPr vert="horz" lIns="0" tIns="0" rIns="0" bIns="0" rtlCol="0">
            <a:normAutofit/>
          </a:bodyPr>
          <a:lstStyle>
            <a:lvl1pPr algn="l" defTabSz="180000" rtl="0" fontAlgn="base">
              <a:spcBef>
                <a:spcPts val="300"/>
              </a:spcBef>
              <a:spcAft>
                <a:spcPct val="0"/>
              </a:spcAft>
              <a:buClr>
                <a:schemeClr val="accent1"/>
              </a:buClr>
              <a:buFont typeface="Arial" pitchFamily="34" charset="0"/>
              <a:tabLst>
                <a:tab pos="180000" algn="l"/>
                <a:tab pos="360000" algn="l"/>
                <a:tab pos="540000" algn="l"/>
                <a:tab pos="720000" algn="l"/>
                <a:tab pos="900000" algn="l"/>
                <a:tab pos="1080000" algn="l"/>
              </a:tabLst>
              <a:defRPr sz="1400" kern="1200" spc="-20" baseline="0">
                <a:solidFill>
                  <a:schemeClr val="tx2"/>
                </a:solidFill>
                <a:latin typeface="+mn-lt"/>
                <a:ea typeface="+mn-ea"/>
                <a:cs typeface="+mn-cs"/>
              </a:defRPr>
            </a:lvl1pPr>
            <a:lvl2pPr marL="180975" indent="-180975" algn="l" defTabSz="180000" rtl="0" fontAlgn="base">
              <a:spcBef>
                <a:spcPts val="300"/>
              </a:spcBef>
              <a:spcAft>
                <a:spcPct val="0"/>
              </a:spcAft>
              <a:buClr>
                <a:schemeClr val="accent1"/>
              </a:buClr>
              <a:buSzPct val="140000"/>
              <a:buFont typeface="Arial" panose="020B0604020202020204" pitchFamily="34" charset="0"/>
              <a:buChar char="•"/>
              <a:tabLst>
                <a:tab pos="180975" algn="l"/>
                <a:tab pos="357188" algn="l"/>
                <a:tab pos="538163" algn="l"/>
                <a:tab pos="714375" algn="l"/>
                <a:tab pos="896938" algn="l"/>
              </a:tabLst>
              <a:defRPr sz="1400" kern="1200" spc="-20" baseline="0">
                <a:solidFill>
                  <a:schemeClr val="tx2"/>
                </a:solidFill>
                <a:latin typeface="+mn-lt"/>
                <a:ea typeface="+mn-ea"/>
                <a:cs typeface="+mn-cs"/>
              </a:defRPr>
            </a:lvl2pPr>
            <a:lvl3pPr marL="358775" indent="-177800" algn="l" defTabSz="180000" rtl="0" fontAlgn="base">
              <a:spcBef>
                <a:spcPts val="300"/>
              </a:spcBef>
              <a:spcAft>
                <a:spcPct val="0"/>
              </a:spcAft>
              <a:buClr>
                <a:schemeClr val="tx2"/>
              </a:buClr>
              <a:buSzPct val="140000"/>
              <a:buFont typeface="Arial" panose="020B0604020202020204" pitchFamily="34" charset="0"/>
              <a:buChar char="•"/>
              <a:tabLst>
                <a:tab pos="179388" algn="l"/>
                <a:tab pos="357188" algn="l"/>
                <a:tab pos="358775" algn="l"/>
                <a:tab pos="538163" algn="l"/>
                <a:tab pos="719138" algn="l"/>
                <a:tab pos="898525" algn="l"/>
                <a:tab pos="1079500" algn="l"/>
              </a:tabLst>
              <a:defRPr sz="1400" kern="1200" spc="-20" baseline="0">
                <a:solidFill>
                  <a:schemeClr val="tx2"/>
                </a:solidFill>
                <a:latin typeface="+mn-lt"/>
                <a:ea typeface="+mn-ea"/>
                <a:cs typeface="+mn-cs"/>
              </a:defRPr>
            </a:lvl3pPr>
            <a:lvl4pPr marL="538163" indent="-180975" algn="l" defTabSz="180000" rtl="0" fontAlgn="base">
              <a:spcBef>
                <a:spcPts val="300"/>
              </a:spcBef>
              <a:spcAft>
                <a:spcPct val="0"/>
              </a:spcAft>
              <a:buClr>
                <a:schemeClr val="accent1"/>
              </a:buClr>
              <a:buSzPct val="140000"/>
              <a:buFont typeface="Arial" panose="020B0604020202020204" pitchFamily="34" charset="0"/>
              <a:buChar char="◦"/>
              <a:tabLst>
                <a:tab pos="180000" algn="l"/>
                <a:tab pos="360000" algn="l"/>
                <a:tab pos="540000" algn="l"/>
                <a:tab pos="720000" algn="l"/>
                <a:tab pos="900000" algn="l"/>
                <a:tab pos="1080000" algn="l"/>
              </a:tabLst>
              <a:defRPr sz="1400" kern="1200" spc="-20" baseline="0">
                <a:solidFill>
                  <a:schemeClr val="tx2"/>
                </a:solidFill>
                <a:latin typeface="+mn-lt"/>
                <a:ea typeface="+mn-ea"/>
                <a:cs typeface="+mn-cs"/>
              </a:defRPr>
            </a:lvl4pPr>
            <a:lvl5pPr marL="714375" indent="-176213" algn="l" defTabSz="180000" rtl="0" fontAlgn="base">
              <a:spcBef>
                <a:spcPts val="300"/>
              </a:spcBef>
              <a:spcAft>
                <a:spcPct val="0"/>
              </a:spcAft>
              <a:buClr>
                <a:schemeClr val="tx2"/>
              </a:buClr>
              <a:buSzPct val="140000"/>
              <a:buFont typeface="Arial" panose="020B0604020202020204" pitchFamily="34" charset="0"/>
              <a:buChar char="◦"/>
              <a:tabLst>
                <a:tab pos="179388" algn="l"/>
                <a:tab pos="358775" algn="l"/>
                <a:tab pos="539750" algn="l"/>
                <a:tab pos="719138" algn="l"/>
                <a:tab pos="1079500" algn="l"/>
              </a:tabLst>
              <a:defRPr sz="1400" kern="1200" spc="-2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600" spc="100" dirty="0">
                <a:solidFill>
                  <a:srgbClr val="132319"/>
                </a:solidFill>
              </a:rPr>
              <a:t>ACADEMIC FOLK SONG AND DANCE GROUP "JEDLINIOK"</a:t>
            </a:r>
          </a:p>
        </p:txBody>
      </p:sp>
      <p:sp>
        <p:nvSpPr>
          <p:cNvPr id="7" name="Symbol zastępczy zawartości 1">
            <a:extLst>
              <a:ext uri="{FF2B5EF4-FFF2-40B4-BE49-F238E27FC236}">
                <a16:creationId xmlns:a16="http://schemas.microsoft.com/office/drawing/2014/main" id="{4ADF3825-F64C-494B-AF1F-AB70F939D36E}"/>
              </a:ext>
            </a:extLst>
          </p:cNvPr>
          <p:cNvSpPr txBox="1">
            <a:spLocks/>
          </p:cNvSpPr>
          <p:nvPr/>
        </p:nvSpPr>
        <p:spPr>
          <a:xfrm>
            <a:off x="8124899" y="5486303"/>
            <a:ext cx="4049596" cy="732332"/>
          </a:xfrm>
          <a:prstGeom prst="rect">
            <a:avLst/>
          </a:prstGeom>
        </p:spPr>
        <p:txBody>
          <a:bodyPr vert="horz" lIns="0" tIns="0" rIns="0" bIns="0" rtlCol="0">
            <a:normAutofit/>
          </a:bodyPr>
          <a:lstStyle>
            <a:lvl1pPr algn="l" defTabSz="180000" rtl="0" fontAlgn="base">
              <a:spcBef>
                <a:spcPts val="300"/>
              </a:spcBef>
              <a:spcAft>
                <a:spcPct val="0"/>
              </a:spcAft>
              <a:buClr>
                <a:schemeClr val="accent1"/>
              </a:buClr>
              <a:buFont typeface="Arial" pitchFamily="34" charset="0"/>
              <a:tabLst>
                <a:tab pos="180000" algn="l"/>
                <a:tab pos="360000" algn="l"/>
                <a:tab pos="540000" algn="l"/>
                <a:tab pos="720000" algn="l"/>
                <a:tab pos="900000" algn="l"/>
                <a:tab pos="1080000" algn="l"/>
              </a:tabLst>
              <a:defRPr sz="1400" kern="1200" spc="-20" baseline="0">
                <a:solidFill>
                  <a:schemeClr val="tx2"/>
                </a:solidFill>
                <a:latin typeface="+mn-lt"/>
                <a:ea typeface="+mn-ea"/>
                <a:cs typeface="+mn-cs"/>
              </a:defRPr>
            </a:lvl1pPr>
            <a:lvl2pPr marL="180975" indent="-180975" algn="l" defTabSz="180000" rtl="0" fontAlgn="base">
              <a:spcBef>
                <a:spcPts val="300"/>
              </a:spcBef>
              <a:spcAft>
                <a:spcPct val="0"/>
              </a:spcAft>
              <a:buClr>
                <a:schemeClr val="accent1"/>
              </a:buClr>
              <a:buSzPct val="140000"/>
              <a:buFont typeface="Arial" panose="020B0604020202020204" pitchFamily="34" charset="0"/>
              <a:buChar char="•"/>
              <a:tabLst>
                <a:tab pos="180975" algn="l"/>
                <a:tab pos="357188" algn="l"/>
                <a:tab pos="538163" algn="l"/>
                <a:tab pos="714375" algn="l"/>
                <a:tab pos="896938" algn="l"/>
              </a:tabLst>
              <a:defRPr sz="1400" kern="1200" spc="-20" baseline="0">
                <a:solidFill>
                  <a:schemeClr val="tx2"/>
                </a:solidFill>
                <a:latin typeface="+mn-lt"/>
                <a:ea typeface="+mn-ea"/>
                <a:cs typeface="+mn-cs"/>
              </a:defRPr>
            </a:lvl2pPr>
            <a:lvl3pPr marL="358775" indent="-177800" algn="l" defTabSz="180000" rtl="0" fontAlgn="base">
              <a:spcBef>
                <a:spcPts val="300"/>
              </a:spcBef>
              <a:spcAft>
                <a:spcPct val="0"/>
              </a:spcAft>
              <a:buClr>
                <a:schemeClr val="tx2"/>
              </a:buClr>
              <a:buSzPct val="140000"/>
              <a:buFont typeface="Arial" panose="020B0604020202020204" pitchFamily="34" charset="0"/>
              <a:buChar char="•"/>
              <a:tabLst>
                <a:tab pos="179388" algn="l"/>
                <a:tab pos="357188" algn="l"/>
                <a:tab pos="358775" algn="l"/>
                <a:tab pos="538163" algn="l"/>
                <a:tab pos="719138" algn="l"/>
                <a:tab pos="898525" algn="l"/>
                <a:tab pos="1079500" algn="l"/>
              </a:tabLst>
              <a:defRPr sz="1400" kern="1200" spc="-20" baseline="0">
                <a:solidFill>
                  <a:schemeClr val="tx2"/>
                </a:solidFill>
                <a:latin typeface="+mn-lt"/>
                <a:ea typeface="+mn-ea"/>
                <a:cs typeface="+mn-cs"/>
              </a:defRPr>
            </a:lvl3pPr>
            <a:lvl4pPr marL="538163" indent="-180975" algn="l" defTabSz="180000" rtl="0" fontAlgn="base">
              <a:spcBef>
                <a:spcPts val="300"/>
              </a:spcBef>
              <a:spcAft>
                <a:spcPct val="0"/>
              </a:spcAft>
              <a:buClr>
                <a:schemeClr val="accent1"/>
              </a:buClr>
              <a:buSzPct val="140000"/>
              <a:buFont typeface="Arial" panose="020B0604020202020204" pitchFamily="34" charset="0"/>
              <a:buChar char="◦"/>
              <a:tabLst>
                <a:tab pos="180000" algn="l"/>
                <a:tab pos="360000" algn="l"/>
                <a:tab pos="540000" algn="l"/>
                <a:tab pos="720000" algn="l"/>
                <a:tab pos="900000" algn="l"/>
                <a:tab pos="1080000" algn="l"/>
              </a:tabLst>
              <a:defRPr sz="1400" kern="1200" spc="-20" baseline="0">
                <a:solidFill>
                  <a:schemeClr val="tx2"/>
                </a:solidFill>
                <a:latin typeface="+mn-lt"/>
                <a:ea typeface="+mn-ea"/>
                <a:cs typeface="+mn-cs"/>
              </a:defRPr>
            </a:lvl4pPr>
            <a:lvl5pPr marL="714375" indent="-176213" algn="l" defTabSz="180000" rtl="0" fontAlgn="base">
              <a:spcBef>
                <a:spcPts val="300"/>
              </a:spcBef>
              <a:spcAft>
                <a:spcPct val="0"/>
              </a:spcAft>
              <a:buClr>
                <a:schemeClr val="tx2"/>
              </a:buClr>
              <a:buSzPct val="140000"/>
              <a:buFont typeface="Arial" panose="020B0604020202020204" pitchFamily="34" charset="0"/>
              <a:buChar char="◦"/>
              <a:tabLst>
                <a:tab pos="179388" algn="l"/>
                <a:tab pos="358775" algn="l"/>
                <a:tab pos="539750" algn="l"/>
                <a:tab pos="719138" algn="l"/>
                <a:tab pos="1079500" algn="l"/>
              </a:tabLst>
              <a:defRPr sz="1400" kern="1200" spc="-2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600" spc="100" dirty="0">
                <a:solidFill>
                  <a:srgbClr val="132319"/>
                </a:solidFill>
              </a:rPr>
              <a:t>SEVERAL SPORTS SECTIONS </a:t>
            </a:r>
          </a:p>
          <a:p>
            <a:pPr algn="ctr"/>
            <a:r>
              <a:rPr lang="en-US" sz="1600" spc="100" dirty="0">
                <a:solidFill>
                  <a:srgbClr val="132319"/>
                </a:solidFill>
              </a:rPr>
              <a:t>OF THE ACADEMIC SPORTS GROUP</a:t>
            </a:r>
          </a:p>
        </p:txBody>
      </p:sp>
      <p:pic>
        <p:nvPicPr>
          <p:cNvPr id="9" name="Obraz 8">
            <a:extLst>
              <a:ext uri="{FF2B5EF4-FFF2-40B4-BE49-F238E27FC236}">
                <a16:creationId xmlns:a16="http://schemas.microsoft.com/office/drawing/2014/main" id="{0D3599EE-3CBE-4BBA-8C0D-67BA772FBD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72" y="2494455"/>
            <a:ext cx="4067820" cy="2700444"/>
          </a:xfrm>
          <a:prstGeom prst="rect">
            <a:avLst/>
          </a:prstGeom>
        </p:spPr>
      </p:pic>
      <p:pic>
        <p:nvPicPr>
          <p:cNvPr id="11" name="Obraz 10">
            <a:extLst>
              <a:ext uri="{FF2B5EF4-FFF2-40B4-BE49-F238E27FC236}">
                <a16:creationId xmlns:a16="http://schemas.microsoft.com/office/drawing/2014/main" id="{06A93E36-3E13-4740-A9B6-AF7E33A3443B}"/>
              </a:ext>
            </a:extLst>
          </p:cNvPr>
          <p:cNvPicPr>
            <a:picLocks noChangeAspect="1"/>
          </p:cNvPicPr>
          <p:nvPr/>
        </p:nvPicPr>
        <p:blipFill rotWithShape="1">
          <a:blip r:embed="rId3">
            <a:extLst>
              <a:ext uri="{28A0092B-C50C-407E-A947-70E740481C1C}">
                <a14:useLocalDpi xmlns:a14="http://schemas.microsoft.com/office/drawing/2010/main" val="0"/>
              </a:ext>
            </a:extLst>
          </a:blip>
          <a:srcRect t="5489" b="6034"/>
          <a:stretch/>
        </p:blipFill>
        <p:spPr>
          <a:xfrm>
            <a:off x="4052847" y="2488628"/>
            <a:ext cx="4087079" cy="2712096"/>
          </a:xfrm>
          <a:prstGeom prst="rect">
            <a:avLst/>
          </a:prstGeom>
        </p:spPr>
      </p:pic>
      <p:pic>
        <p:nvPicPr>
          <p:cNvPr id="13" name="Obraz 12">
            <a:extLst>
              <a:ext uri="{FF2B5EF4-FFF2-40B4-BE49-F238E27FC236}">
                <a16:creationId xmlns:a16="http://schemas.microsoft.com/office/drawing/2014/main" id="{D32AB83C-5E08-4D73-A066-F61565835D25}"/>
              </a:ext>
            </a:extLst>
          </p:cNvPr>
          <p:cNvPicPr>
            <a:picLocks noChangeAspect="1"/>
          </p:cNvPicPr>
          <p:nvPr/>
        </p:nvPicPr>
        <p:blipFill rotWithShape="1">
          <a:blip r:embed="rId4">
            <a:extLst>
              <a:ext uri="{28A0092B-C50C-407E-A947-70E740481C1C}">
                <a14:useLocalDpi xmlns:a14="http://schemas.microsoft.com/office/drawing/2010/main" val="0"/>
              </a:ext>
            </a:extLst>
          </a:blip>
          <a:srcRect l="893" t="599" b="1"/>
          <a:stretch/>
        </p:blipFill>
        <p:spPr>
          <a:xfrm>
            <a:off x="8136461" y="2489011"/>
            <a:ext cx="4055539" cy="2711713"/>
          </a:xfrm>
          <a:prstGeom prst="rect">
            <a:avLst/>
          </a:prstGeom>
        </p:spPr>
      </p:pic>
      <p:sp>
        <p:nvSpPr>
          <p:cNvPr id="3" name="Tytuł 2">
            <a:extLst>
              <a:ext uri="{FF2B5EF4-FFF2-40B4-BE49-F238E27FC236}">
                <a16:creationId xmlns:a16="http://schemas.microsoft.com/office/drawing/2014/main" id="{6F595086-5955-4BB0-8E1E-6BD2E37FF289}"/>
              </a:ext>
            </a:extLst>
          </p:cNvPr>
          <p:cNvSpPr txBox="1">
            <a:spLocks/>
          </p:cNvSpPr>
          <p:nvPr/>
        </p:nvSpPr>
        <p:spPr>
          <a:xfrm>
            <a:off x="987345" y="1010617"/>
            <a:ext cx="4087079" cy="467396"/>
          </a:xfrm>
          <a:prstGeom prst="rect">
            <a:avLst/>
          </a:prstGeom>
        </p:spPr>
        <p:txBody>
          <a:bodyPr vert="horz" lIns="0" tIns="0" rIns="0" bIns="0" rtlCol="0" anchor="ctr">
            <a:noAutofit/>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r"/>
            <a:r>
              <a:rPr lang="en-US" b="1" spc="100" dirty="0">
                <a:solidFill>
                  <a:srgbClr val="132319"/>
                </a:solidFill>
              </a:rPr>
              <a:t>Artistic groups, clubs</a:t>
            </a:r>
            <a:br>
              <a:rPr lang="en-US" b="1" spc="100" dirty="0">
                <a:solidFill>
                  <a:srgbClr val="132319"/>
                </a:solidFill>
              </a:rPr>
            </a:br>
            <a:r>
              <a:rPr lang="en-US" b="1" spc="100" dirty="0">
                <a:solidFill>
                  <a:srgbClr val="132319"/>
                </a:solidFill>
              </a:rPr>
              <a:t>and student </a:t>
            </a:r>
            <a:r>
              <a:rPr lang="en-US" b="1" spc="100" dirty="0" err="1">
                <a:solidFill>
                  <a:srgbClr val="132319"/>
                </a:solidFill>
              </a:rPr>
              <a:t>organisations</a:t>
            </a:r>
            <a:endParaRPr lang="en-US" b="1" spc="100" dirty="0">
              <a:solidFill>
                <a:srgbClr val="132319"/>
              </a:solidFill>
            </a:endParaRPr>
          </a:p>
        </p:txBody>
      </p:sp>
    </p:spTree>
    <p:extLst>
      <p:ext uri="{BB962C8B-B14F-4D97-AF65-F5344CB8AC3E}">
        <p14:creationId xmlns:p14="http://schemas.microsoft.com/office/powerpoint/2010/main" val="2052046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5A290E8D-1D24-4598-AA70-DE88E9B78E6C}"/>
              </a:ext>
            </a:extLst>
          </p:cNvPr>
          <p:cNvSpPr/>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5" name="Obraz 4">
            <a:extLst>
              <a:ext uri="{FF2B5EF4-FFF2-40B4-BE49-F238E27FC236}">
                <a16:creationId xmlns:a16="http://schemas.microsoft.com/office/drawing/2014/main" id="{414D1009-FFF8-44C6-8CAC-26AD8BD0C18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7290" t="15304" r="45262"/>
          <a:stretch/>
        </p:blipFill>
        <p:spPr>
          <a:xfrm>
            <a:off x="0" y="0"/>
            <a:ext cx="5784855" cy="6858000"/>
          </a:xfrm>
          <a:prstGeom prst="rect">
            <a:avLst/>
          </a:prstGeom>
        </p:spPr>
      </p:pic>
      <p:sp>
        <p:nvSpPr>
          <p:cNvPr id="7" name="Prostokąt 6">
            <a:extLst>
              <a:ext uri="{FF2B5EF4-FFF2-40B4-BE49-F238E27FC236}">
                <a16:creationId xmlns:a16="http://schemas.microsoft.com/office/drawing/2014/main" id="{67AD2B28-FF02-4116-90E8-DCE2B2DD5B9C}"/>
              </a:ext>
            </a:extLst>
          </p:cNvPr>
          <p:cNvSpPr/>
          <p:nvPr/>
        </p:nvSpPr>
        <p:spPr>
          <a:xfrm>
            <a:off x="3935759" y="980728"/>
            <a:ext cx="7200801" cy="5877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4" name="Grafika 3">
            <a:extLst>
              <a:ext uri="{FF2B5EF4-FFF2-40B4-BE49-F238E27FC236}">
                <a16:creationId xmlns:a16="http://schemas.microsoft.com/office/drawing/2014/main" id="{A42FC0A2-ABC9-475E-8AF8-1CFC6EE50C5A}"/>
              </a:ext>
            </a:extLst>
          </p:cNvPr>
          <p:cNvPicPr>
            <a:picLocks noChangeAspect="1"/>
          </p:cNvPicPr>
          <p:nvPr/>
        </p:nvPicPr>
        <p:blipFill rotWithShape="1">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l="-21337" t="-5046" r="31038" b="26697"/>
          <a:stretch/>
        </p:blipFill>
        <p:spPr>
          <a:xfrm>
            <a:off x="4943872" y="1484784"/>
            <a:ext cx="6192689" cy="5373216"/>
          </a:xfrm>
          <a:prstGeom prst="rect">
            <a:avLst/>
          </a:prstGeom>
        </p:spPr>
      </p:pic>
      <p:sp>
        <p:nvSpPr>
          <p:cNvPr id="9" name="Tytuł 2">
            <a:extLst>
              <a:ext uri="{FF2B5EF4-FFF2-40B4-BE49-F238E27FC236}">
                <a16:creationId xmlns:a16="http://schemas.microsoft.com/office/drawing/2014/main" id="{B3EE79B6-147D-4BA3-978E-68479EC233CD}"/>
              </a:ext>
            </a:extLst>
          </p:cNvPr>
          <p:cNvSpPr txBox="1">
            <a:spLocks/>
          </p:cNvSpPr>
          <p:nvPr/>
        </p:nvSpPr>
        <p:spPr>
          <a:xfrm>
            <a:off x="4943872" y="2578595"/>
            <a:ext cx="5904656" cy="3658717"/>
          </a:xfrm>
          <a:prstGeom prst="rect">
            <a:avLst/>
          </a:prstGeom>
        </p:spPr>
        <p:txBody>
          <a:bodyPr vert="horz" lIns="0" tIns="0" rIns="0" bIns="0" rtlCol="0" anchor="t">
            <a:noAutofit/>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285750" indent="-285750">
              <a:lnSpc>
                <a:spcPct val="150000"/>
              </a:lnSpc>
              <a:buFont typeface="Arial" panose="020B0604020202020204" pitchFamily="34" charset="0"/>
              <a:buChar char="•"/>
            </a:pPr>
            <a:r>
              <a:rPr lang="en-US" sz="1800" b="1" dirty="0">
                <a:solidFill>
                  <a:srgbClr val="132319"/>
                </a:solidFill>
              </a:rPr>
              <a:t>825 000 </a:t>
            </a:r>
            <a:r>
              <a:rPr lang="en-US" sz="1800" dirty="0">
                <a:solidFill>
                  <a:srgbClr val="132319"/>
                </a:solidFill>
              </a:rPr>
              <a:t>citizens (and approx. 200 000 Ukrainians)</a:t>
            </a:r>
          </a:p>
          <a:p>
            <a:pPr marL="285750" indent="-285750">
              <a:lnSpc>
                <a:spcPct val="150000"/>
              </a:lnSpc>
              <a:buFont typeface="Arial" panose="020B0604020202020204" pitchFamily="34" charset="0"/>
              <a:buChar char="•"/>
            </a:pPr>
            <a:r>
              <a:rPr lang="en-US" sz="1800" b="1" dirty="0">
                <a:solidFill>
                  <a:srgbClr val="132319"/>
                </a:solidFill>
              </a:rPr>
              <a:t>107 000 </a:t>
            </a:r>
            <a:r>
              <a:rPr lang="en-US" sz="1800" dirty="0">
                <a:solidFill>
                  <a:srgbClr val="132319"/>
                </a:solidFill>
              </a:rPr>
              <a:t>students</a:t>
            </a:r>
          </a:p>
          <a:p>
            <a:pPr marL="285750" indent="-285750">
              <a:lnSpc>
                <a:spcPct val="150000"/>
              </a:lnSpc>
              <a:buFont typeface="Arial" panose="020B0604020202020204" pitchFamily="34" charset="0"/>
              <a:buChar char="•"/>
            </a:pPr>
            <a:r>
              <a:rPr lang="en-US" sz="1800" b="1" dirty="0">
                <a:solidFill>
                  <a:srgbClr val="132319"/>
                </a:solidFill>
              </a:rPr>
              <a:t>8 000 </a:t>
            </a:r>
            <a:r>
              <a:rPr lang="en-US" sz="1800" dirty="0">
                <a:solidFill>
                  <a:srgbClr val="132319"/>
                </a:solidFill>
              </a:rPr>
              <a:t>international students </a:t>
            </a:r>
          </a:p>
          <a:p>
            <a:pPr marL="285750" indent="-285750">
              <a:lnSpc>
                <a:spcPct val="150000"/>
              </a:lnSpc>
              <a:buFont typeface="Arial" panose="020B0604020202020204" pitchFamily="34" charset="0"/>
              <a:buChar char="•"/>
            </a:pPr>
            <a:r>
              <a:rPr lang="en-US" sz="1800" b="1" dirty="0">
                <a:solidFill>
                  <a:srgbClr val="132319"/>
                </a:solidFill>
              </a:rPr>
              <a:t>11 </a:t>
            </a:r>
            <a:r>
              <a:rPr lang="en-US" sz="1800" dirty="0">
                <a:solidFill>
                  <a:srgbClr val="132319"/>
                </a:solidFill>
              </a:rPr>
              <a:t>public universities</a:t>
            </a:r>
          </a:p>
          <a:p>
            <a:br>
              <a:rPr lang="pl-PL" sz="1800" dirty="0">
                <a:solidFill>
                  <a:srgbClr val="132319"/>
                </a:solidFill>
              </a:rPr>
            </a:br>
            <a:r>
              <a:rPr lang="en-US" sz="1800" dirty="0">
                <a:solidFill>
                  <a:srgbClr val="132319"/>
                </a:solidFill>
              </a:rPr>
              <a:t>Universities in Wrocław rank high in university rankings and present a broad and diverse offer of higher education. The city, which has over a thousand years of history, charms with its original architecture and attracts with</a:t>
            </a:r>
            <a:br>
              <a:rPr lang="pl-PL" sz="1800" dirty="0">
                <a:solidFill>
                  <a:srgbClr val="132319"/>
                </a:solidFill>
              </a:rPr>
            </a:br>
            <a:r>
              <a:rPr lang="en-US" sz="1800" dirty="0">
                <a:solidFill>
                  <a:srgbClr val="132319"/>
                </a:solidFill>
              </a:rPr>
              <a:t>its mild climate and rich cultural offer.</a:t>
            </a:r>
            <a:r>
              <a:rPr lang="pl-PL" sz="1800" dirty="0">
                <a:solidFill>
                  <a:srgbClr val="132319"/>
                </a:solidFill>
              </a:rPr>
              <a:t> </a:t>
            </a:r>
          </a:p>
        </p:txBody>
      </p:sp>
      <p:sp>
        <p:nvSpPr>
          <p:cNvPr id="12" name="Tytuł 2">
            <a:extLst>
              <a:ext uri="{FF2B5EF4-FFF2-40B4-BE49-F238E27FC236}">
                <a16:creationId xmlns:a16="http://schemas.microsoft.com/office/drawing/2014/main" id="{535ECB68-1BE2-43A3-A90A-31463597041E}"/>
              </a:ext>
            </a:extLst>
          </p:cNvPr>
          <p:cNvSpPr txBox="1">
            <a:spLocks/>
          </p:cNvSpPr>
          <p:nvPr/>
        </p:nvSpPr>
        <p:spPr>
          <a:xfrm>
            <a:off x="4943870" y="1701241"/>
            <a:ext cx="4536505" cy="698049"/>
          </a:xfrm>
          <a:prstGeom prst="rect">
            <a:avLst/>
          </a:prstGeom>
        </p:spPr>
        <p:txBody>
          <a:bodyPr vert="horz" lIns="0" tIns="0" rIns="0" bIns="0" rtlCol="0" anchor="ctr">
            <a:noAutofit/>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pl-PL" sz="2800" b="1" spc="100" dirty="0" err="1">
                <a:solidFill>
                  <a:srgbClr val="132319"/>
                </a:solidFill>
              </a:rPr>
              <a:t>Academic</a:t>
            </a:r>
            <a:r>
              <a:rPr lang="pl-PL" sz="2800" b="1" spc="100" dirty="0">
                <a:solidFill>
                  <a:srgbClr val="132319"/>
                </a:solidFill>
              </a:rPr>
              <a:t> </a:t>
            </a:r>
            <a:r>
              <a:rPr lang="pl-PL" sz="2800" b="1" spc="100" dirty="0" err="1">
                <a:solidFill>
                  <a:srgbClr val="132319"/>
                </a:solidFill>
              </a:rPr>
              <a:t>city</a:t>
            </a:r>
            <a:endParaRPr lang="pl-PL" sz="2800" b="1" spc="100" dirty="0">
              <a:solidFill>
                <a:srgbClr val="132319"/>
              </a:solidFill>
            </a:endParaRPr>
          </a:p>
        </p:txBody>
      </p:sp>
    </p:spTree>
    <p:extLst>
      <p:ext uri="{BB962C8B-B14F-4D97-AF65-F5344CB8AC3E}">
        <p14:creationId xmlns:p14="http://schemas.microsoft.com/office/powerpoint/2010/main" val="2579230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a:extLst>
              <a:ext uri="{FF2B5EF4-FFF2-40B4-BE49-F238E27FC236}">
                <a16:creationId xmlns:a16="http://schemas.microsoft.com/office/drawing/2014/main" id="{3F5F42CD-4D3D-45B7-B60C-4C5E8833E41C}"/>
              </a:ext>
            </a:extLst>
          </p:cNvPr>
          <p:cNvSpPr/>
          <p:nvPr/>
        </p:nvSpPr>
        <p:spPr>
          <a:xfrm rot="5400000">
            <a:off x="-1826627" y="1826626"/>
            <a:ext cx="6858001" cy="32047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l-PL" dirty="0"/>
          </a:p>
        </p:txBody>
      </p:sp>
      <p:grpSp>
        <p:nvGrpSpPr>
          <p:cNvPr id="2" name="Grupa 1">
            <a:extLst>
              <a:ext uri="{FF2B5EF4-FFF2-40B4-BE49-F238E27FC236}">
                <a16:creationId xmlns:a16="http://schemas.microsoft.com/office/drawing/2014/main" id="{D7F409E2-2B79-4FDB-97E8-282502620055}"/>
              </a:ext>
            </a:extLst>
          </p:cNvPr>
          <p:cNvGrpSpPr/>
          <p:nvPr/>
        </p:nvGrpSpPr>
        <p:grpSpPr>
          <a:xfrm>
            <a:off x="3348740" y="545574"/>
            <a:ext cx="8880234" cy="6267802"/>
            <a:chOff x="3103746" y="444320"/>
            <a:chExt cx="9125712" cy="6441064"/>
          </a:xfrm>
        </p:grpSpPr>
        <p:pic>
          <p:nvPicPr>
            <p:cNvPr id="17" name="Obraz 16">
              <a:extLst>
                <a:ext uri="{FF2B5EF4-FFF2-40B4-BE49-F238E27FC236}">
                  <a16:creationId xmlns:a16="http://schemas.microsoft.com/office/drawing/2014/main" id="{A7E3AD78-D951-4B92-A636-8B14041AA054}"/>
                </a:ext>
              </a:extLst>
            </p:cNvPr>
            <p:cNvPicPr>
              <a:picLocks noChangeAspect="1"/>
            </p:cNvPicPr>
            <p:nvPr/>
          </p:nvPicPr>
          <p:blipFill rotWithShape="1">
            <a:blip r:embed="rId3">
              <a:extLst>
                <a:ext uri="{28A0092B-C50C-407E-A947-70E740481C1C}">
                  <a14:useLocalDpi xmlns:a14="http://schemas.microsoft.com/office/drawing/2010/main" val="0"/>
                </a:ext>
              </a:extLst>
            </a:blip>
            <a:srcRect l="29765" t="5753" r="26374" b="29044"/>
            <a:stretch/>
          </p:blipFill>
          <p:spPr>
            <a:xfrm>
              <a:off x="3263003" y="1175549"/>
              <a:ext cx="2042086" cy="2022565"/>
            </a:xfrm>
            <a:prstGeom prst="rect">
              <a:avLst/>
            </a:prstGeom>
          </p:spPr>
        </p:pic>
        <p:pic>
          <p:nvPicPr>
            <p:cNvPr id="26" name="Obraz 25">
              <a:extLst>
                <a:ext uri="{FF2B5EF4-FFF2-40B4-BE49-F238E27FC236}">
                  <a16:creationId xmlns:a16="http://schemas.microsoft.com/office/drawing/2014/main" id="{BC4AA244-F472-48E6-B19C-504AFC3455B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204" r="11276" b="18769"/>
            <a:stretch/>
          </p:blipFill>
          <p:spPr>
            <a:xfrm>
              <a:off x="3263002" y="3443843"/>
              <a:ext cx="2052143" cy="2018388"/>
            </a:xfrm>
            <a:prstGeom prst="rect">
              <a:avLst/>
            </a:prstGeom>
          </p:spPr>
        </p:pic>
        <p:sp>
          <p:nvSpPr>
            <p:cNvPr id="24" name="Symbol zastępczy zawartości 1">
              <a:extLst>
                <a:ext uri="{FF2B5EF4-FFF2-40B4-BE49-F238E27FC236}">
                  <a16:creationId xmlns:a16="http://schemas.microsoft.com/office/drawing/2014/main" id="{387DDA2A-BDCC-4CBB-A822-2DF12AB8E65D}"/>
                </a:ext>
              </a:extLst>
            </p:cNvPr>
            <p:cNvSpPr txBox="1">
              <a:spLocks/>
            </p:cNvSpPr>
            <p:nvPr/>
          </p:nvSpPr>
          <p:spPr>
            <a:xfrm>
              <a:off x="3263002" y="5695229"/>
              <a:ext cx="2002089" cy="703755"/>
            </a:xfrm>
            <a:prstGeom prst="rect">
              <a:avLst/>
            </a:prstGeom>
          </p:spPr>
          <p:txBody>
            <a:bodyPr vert="horz" lIns="0" tIns="0" rIns="0" bIns="0" rtlCol="0">
              <a:normAutofit/>
            </a:bodyPr>
            <a:lstStyle>
              <a:lvl1pPr algn="l" defTabSz="180000" rtl="0" fontAlgn="base">
                <a:spcBef>
                  <a:spcPts val="300"/>
                </a:spcBef>
                <a:spcAft>
                  <a:spcPct val="0"/>
                </a:spcAft>
                <a:buClr>
                  <a:schemeClr val="accent1"/>
                </a:buClr>
                <a:buFont typeface="Arial" pitchFamily="34" charset="0"/>
                <a:tabLst>
                  <a:tab pos="180000" algn="l"/>
                  <a:tab pos="360000" algn="l"/>
                  <a:tab pos="540000" algn="l"/>
                  <a:tab pos="720000" algn="l"/>
                  <a:tab pos="900000" algn="l"/>
                  <a:tab pos="1080000" algn="l"/>
                </a:tabLst>
                <a:defRPr sz="1400" kern="1200" spc="-20" baseline="0">
                  <a:solidFill>
                    <a:schemeClr val="tx2"/>
                  </a:solidFill>
                  <a:latin typeface="+mn-lt"/>
                  <a:ea typeface="+mn-ea"/>
                  <a:cs typeface="+mn-cs"/>
                </a:defRPr>
              </a:lvl1pPr>
              <a:lvl2pPr marL="180975" indent="-180975" algn="l" defTabSz="180000" rtl="0" fontAlgn="base">
                <a:spcBef>
                  <a:spcPts val="300"/>
                </a:spcBef>
                <a:spcAft>
                  <a:spcPct val="0"/>
                </a:spcAft>
                <a:buClr>
                  <a:schemeClr val="accent1"/>
                </a:buClr>
                <a:buSzPct val="140000"/>
                <a:buFont typeface="Arial" panose="020B0604020202020204" pitchFamily="34" charset="0"/>
                <a:buChar char="•"/>
                <a:tabLst>
                  <a:tab pos="180975" algn="l"/>
                  <a:tab pos="357188" algn="l"/>
                  <a:tab pos="538163" algn="l"/>
                  <a:tab pos="714375" algn="l"/>
                  <a:tab pos="896938" algn="l"/>
                </a:tabLst>
                <a:defRPr sz="1400" kern="1200" spc="-20" baseline="0">
                  <a:solidFill>
                    <a:schemeClr val="tx2"/>
                  </a:solidFill>
                  <a:latin typeface="+mn-lt"/>
                  <a:ea typeface="+mn-ea"/>
                  <a:cs typeface="+mn-cs"/>
                </a:defRPr>
              </a:lvl2pPr>
              <a:lvl3pPr marL="358775" indent="-177800" algn="l" defTabSz="180000" rtl="0" fontAlgn="base">
                <a:spcBef>
                  <a:spcPts val="300"/>
                </a:spcBef>
                <a:spcAft>
                  <a:spcPct val="0"/>
                </a:spcAft>
                <a:buClr>
                  <a:schemeClr val="tx2"/>
                </a:buClr>
                <a:buSzPct val="140000"/>
                <a:buFont typeface="Arial" panose="020B0604020202020204" pitchFamily="34" charset="0"/>
                <a:buChar char="•"/>
                <a:tabLst>
                  <a:tab pos="179388" algn="l"/>
                  <a:tab pos="357188" algn="l"/>
                  <a:tab pos="358775" algn="l"/>
                  <a:tab pos="538163" algn="l"/>
                  <a:tab pos="719138" algn="l"/>
                  <a:tab pos="898525" algn="l"/>
                  <a:tab pos="1079500" algn="l"/>
                </a:tabLst>
                <a:defRPr sz="1400" kern="1200" spc="-20" baseline="0">
                  <a:solidFill>
                    <a:schemeClr val="tx2"/>
                  </a:solidFill>
                  <a:latin typeface="+mn-lt"/>
                  <a:ea typeface="+mn-ea"/>
                  <a:cs typeface="+mn-cs"/>
                </a:defRPr>
              </a:lvl3pPr>
              <a:lvl4pPr marL="538163" indent="-180975" algn="l" defTabSz="180000" rtl="0" fontAlgn="base">
                <a:spcBef>
                  <a:spcPts val="300"/>
                </a:spcBef>
                <a:spcAft>
                  <a:spcPct val="0"/>
                </a:spcAft>
                <a:buClr>
                  <a:schemeClr val="accent1"/>
                </a:buClr>
                <a:buSzPct val="140000"/>
                <a:buFont typeface="Arial" panose="020B0604020202020204" pitchFamily="34" charset="0"/>
                <a:buChar char="◦"/>
                <a:tabLst>
                  <a:tab pos="180000" algn="l"/>
                  <a:tab pos="360000" algn="l"/>
                  <a:tab pos="540000" algn="l"/>
                  <a:tab pos="720000" algn="l"/>
                  <a:tab pos="900000" algn="l"/>
                  <a:tab pos="1080000" algn="l"/>
                </a:tabLst>
                <a:defRPr sz="1400" kern="1200" spc="-20" baseline="0">
                  <a:solidFill>
                    <a:schemeClr val="tx2"/>
                  </a:solidFill>
                  <a:latin typeface="+mn-lt"/>
                  <a:ea typeface="+mn-ea"/>
                  <a:cs typeface="+mn-cs"/>
                </a:defRPr>
              </a:lvl4pPr>
              <a:lvl5pPr marL="714375" indent="-176213" algn="l" defTabSz="180000" rtl="0" fontAlgn="base">
                <a:spcBef>
                  <a:spcPts val="300"/>
                </a:spcBef>
                <a:spcAft>
                  <a:spcPct val="0"/>
                </a:spcAft>
                <a:buClr>
                  <a:schemeClr val="tx2"/>
                </a:buClr>
                <a:buSzPct val="140000"/>
                <a:buFont typeface="Arial" panose="020B0604020202020204" pitchFamily="34" charset="0"/>
                <a:buChar char="◦"/>
                <a:tabLst>
                  <a:tab pos="179388" algn="l"/>
                  <a:tab pos="358775" algn="l"/>
                  <a:tab pos="539750" algn="l"/>
                  <a:tab pos="719138" algn="l"/>
                  <a:tab pos="1079500" algn="l"/>
                </a:tabLst>
                <a:defRPr sz="1400" kern="1200" spc="-2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600"/>
                </a:spcAft>
              </a:pPr>
              <a:r>
                <a:rPr lang="pl-PL" spc="100" dirty="0">
                  <a:solidFill>
                    <a:schemeClr val="accent6">
                      <a:lumMod val="50000"/>
                    </a:schemeClr>
                  </a:solidFill>
                </a:rPr>
                <a:t>DKMS – </a:t>
              </a:r>
              <a:br>
                <a:rPr lang="pl-PL" spc="100" dirty="0">
                  <a:solidFill>
                    <a:schemeClr val="accent6">
                      <a:lumMod val="50000"/>
                    </a:schemeClr>
                  </a:solidFill>
                </a:rPr>
              </a:br>
              <a:r>
                <a:rPr lang="pl-PL" spc="100" dirty="0">
                  <a:solidFill>
                    <a:schemeClr val="accent6">
                      <a:lumMod val="50000"/>
                    </a:schemeClr>
                  </a:solidFill>
                </a:rPr>
                <a:t>BONE MARROW DONATION</a:t>
              </a:r>
            </a:p>
          </p:txBody>
        </p:sp>
        <p:pic>
          <p:nvPicPr>
            <p:cNvPr id="42" name="Obraz 41">
              <a:extLst>
                <a:ext uri="{FF2B5EF4-FFF2-40B4-BE49-F238E27FC236}">
                  <a16:creationId xmlns:a16="http://schemas.microsoft.com/office/drawing/2014/main" id="{831EC363-942D-45BD-9089-66BCDD11E49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5616" t="19276" r="8953" b="12102"/>
            <a:stretch/>
          </p:blipFill>
          <p:spPr>
            <a:xfrm>
              <a:off x="7865657" y="3422486"/>
              <a:ext cx="2020207" cy="2027626"/>
            </a:xfrm>
            <a:prstGeom prst="rect">
              <a:avLst/>
            </a:prstGeom>
          </p:spPr>
        </p:pic>
        <p:sp>
          <p:nvSpPr>
            <p:cNvPr id="40" name="Symbol zastępczy zawartości 1">
              <a:extLst>
                <a:ext uri="{FF2B5EF4-FFF2-40B4-BE49-F238E27FC236}">
                  <a16:creationId xmlns:a16="http://schemas.microsoft.com/office/drawing/2014/main" id="{30891B90-B60E-4890-AB6F-6332BE1B061C}"/>
                </a:ext>
              </a:extLst>
            </p:cNvPr>
            <p:cNvSpPr txBox="1">
              <a:spLocks/>
            </p:cNvSpPr>
            <p:nvPr/>
          </p:nvSpPr>
          <p:spPr>
            <a:xfrm>
              <a:off x="7807060" y="5701216"/>
              <a:ext cx="2078804" cy="1184168"/>
            </a:xfrm>
            <a:prstGeom prst="rect">
              <a:avLst/>
            </a:prstGeom>
          </p:spPr>
          <p:txBody>
            <a:bodyPr vert="horz" lIns="0" tIns="0" rIns="0" bIns="0" rtlCol="0">
              <a:normAutofit/>
            </a:bodyPr>
            <a:lstStyle>
              <a:lvl1pPr algn="l" defTabSz="180000" rtl="0" fontAlgn="base">
                <a:spcBef>
                  <a:spcPts val="300"/>
                </a:spcBef>
                <a:spcAft>
                  <a:spcPct val="0"/>
                </a:spcAft>
                <a:buClr>
                  <a:schemeClr val="accent1"/>
                </a:buClr>
                <a:buFont typeface="Arial" pitchFamily="34" charset="0"/>
                <a:tabLst>
                  <a:tab pos="180000" algn="l"/>
                  <a:tab pos="360000" algn="l"/>
                  <a:tab pos="540000" algn="l"/>
                  <a:tab pos="720000" algn="l"/>
                  <a:tab pos="900000" algn="l"/>
                  <a:tab pos="1080000" algn="l"/>
                </a:tabLst>
                <a:defRPr sz="1400" kern="1200" spc="-20" baseline="0">
                  <a:solidFill>
                    <a:schemeClr val="tx2"/>
                  </a:solidFill>
                  <a:latin typeface="+mn-lt"/>
                  <a:ea typeface="+mn-ea"/>
                  <a:cs typeface="+mn-cs"/>
                </a:defRPr>
              </a:lvl1pPr>
              <a:lvl2pPr marL="180975" indent="-180975" algn="l" defTabSz="180000" rtl="0" fontAlgn="base">
                <a:spcBef>
                  <a:spcPts val="300"/>
                </a:spcBef>
                <a:spcAft>
                  <a:spcPct val="0"/>
                </a:spcAft>
                <a:buClr>
                  <a:schemeClr val="accent1"/>
                </a:buClr>
                <a:buSzPct val="140000"/>
                <a:buFont typeface="Arial" panose="020B0604020202020204" pitchFamily="34" charset="0"/>
                <a:buChar char="•"/>
                <a:tabLst>
                  <a:tab pos="180975" algn="l"/>
                  <a:tab pos="357188" algn="l"/>
                  <a:tab pos="538163" algn="l"/>
                  <a:tab pos="714375" algn="l"/>
                  <a:tab pos="896938" algn="l"/>
                </a:tabLst>
                <a:defRPr sz="1400" kern="1200" spc="-20" baseline="0">
                  <a:solidFill>
                    <a:schemeClr val="tx2"/>
                  </a:solidFill>
                  <a:latin typeface="+mn-lt"/>
                  <a:ea typeface="+mn-ea"/>
                  <a:cs typeface="+mn-cs"/>
                </a:defRPr>
              </a:lvl2pPr>
              <a:lvl3pPr marL="358775" indent="-177800" algn="l" defTabSz="180000" rtl="0" fontAlgn="base">
                <a:spcBef>
                  <a:spcPts val="300"/>
                </a:spcBef>
                <a:spcAft>
                  <a:spcPct val="0"/>
                </a:spcAft>
                <a:buClr>
                  <a:schemeClr val="tx2"/>
                </a:buClr>
                <a:buSzPct val="140000"/>
                <a:buFont typeface="Arial" panose="020B0604020202020204" pitchFamily="34" charset="0"/>
                <a:buChar char="•"/>
                <a:tabLst>
                  <a:tab pos="179388" algn="l"/>
                  <a:tab pos="357188" algn="l"/>
                  <a:tab pos="358775" algn="l"/>
                  <a:tab pos="538163" algn="l"/>
                  <a:tab pos="719138" algn="l"/>
                  <a:tab pos="898525" algn="l"/>
                  <a:tab pos="1079500" algn="l"/>
                </a:tabLst>
                <a:defRPr sz="1400" kern="1200" spc="-20" baseline="0">
                  <a:solidFill>
                    <a:schemeClr val="tx2"/>
                  </a:solidFill>
                  <a:latin typeface="+mn-lt"/>
                  <a:ea typeface="+mn-ea"/>
                  <a:cs typeface="+mn-cs"/>
                </a:defRPr>
              </a:lvl3pPr>
              <a:lvl4pPr marL="538163" indent="-180975" algn="l" defTabSz="180000" rtl="0" fontAlgn="base">
                <a:spcBef>
                  <a:spcPts val="300"/>
                </a:spcBef>
                <a:spcAft>
                  <a:spcPct val="0"/>
                </a:spcAft>
                <a:buClr>
                  <a:schemeClr val="accent1"/>
                </a:buClr>
                <a:buSzPct val="140000"/>
                <a:buFont typeface="Arial" panose="020B0604020202020204" pitchFamily="34" charset="0"/>
                <a:buChar char="◦"/>
                <a:tabLst>
                  <a:tab pos="180000" algn="l"/>
                  <a:tab pos="360000" algn="l"/>
                  <a:tab pos="540000" algn="l"/>
                  <a:tab pos="720000" algn="l"/>
                  <a:tab pos="900000" algn="l"/>
                  <a:tab pos="1080000" algn="l"/>
                </a:tabLst>
                <a:defRPr sz="1400" kern="1200" spc="-20" baseline="0">
                  <a:solidFill>
                    <a:schemeClr val="tx2"/>
                  </a:solidFill>
                  <a:latin typeface="+mn-lt"/>
                  <a:ea typeface="+mn-ea"/>
                  <a:cs typeface="+mn-cs"/>
                </a:defRPr>
              </a:lvl4pPr>
              <a:lvl5pPr marL="714375" indent="-176213" algn="l" defTabSz="180000" rtl="0" fontAlgn="base">
                <a:spcBef>
                  <a:spcPts val="300"/>
                </a:spcBef>
                <a:spcAft>
                  <a:spcPct val="0"/>
                </a:spcAft>
                <a:buClr>
                  <a:schemeClr val="tx2"/>
                </a:buClr>
                <a:buSzPct val="140000"/>
                <a:buFont typeface="Arial" panose="020B0604020202020204" pitchFamily="34" charset="0"/>
                <a:buChar char="◦"/>
                <a:tabLst>
                  <a:tab pos="179388" algn="l"/>
                  <a:tab pos="358775" algn="l"/>
                  <a:tab pos="539750" algn="l"/>
                  <a:tab pos="719138" algn="l"/>
                  <a:tab pos="1079500" algn="l"/>
                </a:tabLst>
                <a:defRPr sz="1400" kern="1200" spc="-2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600"/>
                </a:spcAft>
              </a:pPr>
              <a:r>
                <a:rPr lang="pl-PL" spc="100" dirty="0">
                  <a:solidFill>
                    <a:srgbClr val="132319"/>
                  </a:solidFill>
                </a:rPr>
                <a:t>CHILDREN'S HOSPICE ACTIONS</a:t>
              </a:r>
            </a:p>
          </p:txBody>
        </p:sp>
        <p:pic>
          <p:nvPicPr>
            <p:cNvPr id="31" name="Obraz 30">
              <a:extLst>
                <a:ext uri="{FF2B5EF4-FFF2-40B4-BE49-F238E27FC236}">
                  <a16:creationId xmlns:a16="http://schemas.microsoft.com/office/drawing/2014/main" id="{1E137A7E-759D-410D-9F10-276CCB3F69D1}"/>
                </a:ext>
              </a:extLst>
            </p:cNvPr>
            <p:cNvPicPr>
              <a:picLocks noChangeAspect="1"/>
            </p:cNvPicPr>
            <p:nvPr/>
          </p:nvPicPr>
          <p:blipFill rotWithShape="1">
            <a:blip r:embed="rId6">
              <a:extLst>
                <a:ext uri="{28A0092B-C50C-407E-A947-70E740481C1C}">
                  <a14:useLocalDpi xmlns:a14="http://schemas.microsoft.com/office/drawing/2010/main" val="0"/>
                </a:ext>
              </a:extLst>
            </a:blip>
            <a:srcRect l="48578" b="23628"/>
            <a:stretch/>
          </p:blipFill>
          <p:spPr>
            <a:xfrm>
              <a:off x="10151378" y="3422486"/>
              <a:ext cx="2060084" cy="2039745"/>
            </a:xfrm>
            <a:prstGeom prst="rect">
              <a:avLst/>
            </a:prstGeom>
          </p:spPr>
        </p:pic>
        <p:pic>
          <p:nvPicPr>
            <p:cNvPr id="37" name="Obraz 36">
              <a:extLst>
                <a:ext uri="{FF2B5EF4-FFF2-40B4-BE49-F238E27FC236}">
                  <a16:creationId xmlns:a16="http://schemas.microsoft.com/office/drawing/2014/main" id="{957DF939-8E8E-4B3E-ABC9-A4EBA0628F0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3601" r="25442"/>
            <a:stretch/>
          </p:blipFill>
          <p:spPr>
            <a:xfrm>
              <a:off x="5547297" y="3425699"/>
              <a:ext cx="2036190" cy="2043755"/>
            </a:xfrm>
            <a:prstGeom prst="rect">
              <a:avLst/>
            </a:prstGeom>
          </p:spPr>
        </p:pic>
        <p:pic>
          <p:nvPicPr>
            <p:cNvPr id="19" name="Obraz 18">
              <a:extLst>
                <a:ext uri="{FF2B5EF4-FFF2-40B4-BE49-F238E27FC236}">
                  <a16:creationId xmlns:a16="http://schemas.microsoft.com/office/drawing/2014/main" id="{FD6D5953-E3D4-4458-9CFF-888F12971F7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6451" r="16716"/>
            <a:stretch/>
          </p:blipFill>
          <p:spPr>
            <a:xfrm>
              <a:off x="5553845" y="1175549"/>
              <a:ext cx="2036189" cy="2022565"/>
            </a:xfrm>
            <a:prstGeom prst="rect">
              <a:avLst/>
            </a:prstGeom>
          </p:spPr>
        </p:pic>
        <p:pic>
          <p:nvPicPr>
            <p:cNvPr id="22" name="Obraz 21">
              <a:extLst>
                <a:ext uri="{FF2B5EF4-FFF2-40B4-BE49-F238E27FC236}">
                  <a16:creationId xmlns:a16="http://schemas.microsoft.com/office/drawing/2014/main" id="{8B70BE8C-4C17-4F8F-8747-49589A922A6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0485" t="61236" r="30726" b="537"/>
            <a:stretch/>
          </p:blipFill>
          <p:spPr>
            <a:xfrm>
              <a:off x="7838790" y="1175548"/>
              <a:ext cx="2052310" cy="2022565"/>
            </a:xfrm>
            <a:prstGeom prst="rect">
              <a:avLst/>
            </a:prstGeom>
          </p:spPr>
        </p:pic>
        <p:pic>
          <p:nvPicPr>
            <p:cNvPr id="28" name="Obraz 27">
              <a:extLst>
                <a:ext uri="{FF2B5EF4-FFF2-40B4-BE49-F238E27FC236}">
                  <a16:creationId xmlns:a16="http://schemas.microsoft.com/office/drawing/2014/main" id="{3E9E5D20-EC05-41A9-8164-EC7094871BAC}"/>
                </a:ext>
              </a:extLst>
            </p:cNvPr>
            <p:cNvPicPr>
              <a:picLocks noChangeAspect="1"/>
            </p:cNvPicPr>
            <p:nvPr/>
          </p:nvPicPr>
          <p:blipFill rotWithShape="1">
            <a:blip r:embed="rId10">
              <a:extLst>
                <a:ext uri="{28A0092B-C50C-407E-A947-70E740481C1C}">
                  <a14:useLocalDpi xmlns:a14="http://schemas.microsoft.com/office/drawing/2010/main" val="0"/>
                </a:ext>
              </a:extLst>
            </a:blip>
            <a:srcRect l="44012" t="12615" r="5094" b="11111"/>
            <a:stretch/>
          </p:blipFill>
          <p:spPr>
            <a:xfrm>
              <a:off x="10151380" y="1173161"/>
              <a:ext cx="2042086" cy="2031697"/>
            </a:xfrm>
            <a:prstGeom prst="rect">
              <a:avLst/>
            </a:prstGeom>
          </p:spPr>
        </p:pic>
        <p:sp>
          <p:nvSpPr>
            <p:cNvPr id="15" name="Symbol zastępczy zawartości 1">
              <a:extLst>
                <a:ext uri="{FF2B5EF4-FFF2-40B4-BE49-F238E27FC236}">
                  <a16:creationId xmlns:a16="http://schemas.microsoft.com/office/drawing/2014/main" id="{B4CE005C-55E1-44E9-96C7-21A12538E0C5}"/>
                </a:ext>
              </a:extLst>
            </p:cNvPr>
            <p:cNvSpPr txBox="1">
              <a:spLocks/>
            </p:cNvSpPr>
            <p:nvPr/>
          </p:nvSpPr>
          <p:spPr>
            <a:xfrm>
              <a:off x="3103746" y="482271"/>
              <a:ext cx="2476001" cy="920559"/>
            </a:xfrm>
            <a:prstGeom prst="rect">
              <a:avLst/>
            </a:prstGeom>
          </p:spPr>
          <p:txBody>
            <a:bodyPr vert="horz" lIns="0" tIns="0" rIns="0" bIns="0" rtlCol="0">
              <a:normAutofit/>
            </a:bodyPr>
            <a:lstStyle>
              <a:lvl1pPr algn="l" defTabSz="180000" rtl="0" fontAlgn="base">
                <a:spcBef>
                  <a:spcPts val="300"/>
                </a:spcBef>
                <a:spcAft>
                  <a:spcPct val="0"/>
                </a:spcAft>
                <a:buClr>
                  <a:schemeClr val="accent1"/>
                </a:buClr>
                <a:buFont typeface="Arial" pitchFamily="34" charset="0"/>
                <a:tabLst>
                  <a:tab pos="180000" algn="l"/>
                  <a:tab pos="360000" algn="l"/>
                  <a:tab pos="540000" algn="l"/>
                  <a:tab pos="720000" algn="l"/>
                  <a:tab pos="900000" algn="l"/>
                  <a:tab pos="1080000" algn="l"/>
                </a:tabLst>
                <a:defRPr sz="1400" kern="1200" spc="-20" baseline="0">
                  <a:solidFill>
                    <a:schemeClr val="tx2"/>
                  </a:solidFill>
                  <a:latin typeface="+mn-lt"/>
                  <a:ea typeface="+mn-ea"/>
                  <a:cs typeface="+mn-cs"/>
                </a:defRPr>
              </a:lvl1pPr>
              <a:lvl2pPr marL="180975" indent="-180975" algn="l" defTabSz="180000" rtl="0" fontAlgn="base">
                <a:spcBef>
                  <a:spcPts val="300"/>
                </a:spcBef>
                <a:spcAft>
                  <a:spcPct val="0"/>
                </a:spcAft>
                <a:buClr>
                  <a:schemeClr val="accent1"/>
                </a:buClr>
                <a:buSzPct val="140000"/>
                <a:buFont typeface="Arial" panose="020B0604020202020204" pitchFamily="34" charset="0"/>
                <a:buChar char="•"/>
                <a:tabLst>
                  <a:tab pos="180975" algn="l"/>
                  <a:tab pos="357188" algn="l"/>
                  <a:tab pos="538163" algn="l"/>
                  <a:tab pos="714375" algn="l"/>
                  <a:tab pos="896938" algn="l"/>
                </a:tabLst>
                <a:defRPr sz="1400" kern="1200" spc="-20" baseline="0">
                  <a:solidFill>
                    <a:schemeClr val="tx2"/>
                  </a:solidFill>
                  <a:latin typeface="+mn-lt"/>
                  <a:ea typeface="+mn-ea"/>
                  <a:cs typeface="+mn-cs"/>
                </a:defRPr>
              </a:lvl2pPr>
              <a:lvl3pPr marL="358775" indent="-177800" algn="l" defTabSz="180000" rtl="0" fontAlgn="base">
                <a:spcBef>
                  <a:spcPts val="300"/>
                </a:spcBef>
                <a:spcAft>
                  <a:spcPct val="0"/>
                </a:spcAft>
                <a:buClr>
                  <a:schemeClr val="tx2"/>
                </a:buClr>
                <a:buSzPct val="140000"/>
                <a:buFont typeface="Arial" panose="020B0604020202020204" pitchFamily="34" charset="0"/>
                <a:buChar char="•"/>
                <a:tabLst>
                  <a:tab pos="179388" algn="l"/>
                  <a:tab pos="357188" algn="l"/>
                  <a:tab pos="358775" algn="l"/>
                  <a:tab pos="538163" algn="l"/>
                  <a:tab pos="719138" algn="l"/>
                  <a:tab pos="898525" algn="l"/>
                  <a:tab pos="1079500" algn="l"/>
                </a:tabLst>
                <a:defRPr sz="1400" kern="1200" spc="-20" baseline="0">
                  <a:solidFill>
                    <a:schemeClr val="tx2"/>
                  </a:solidFill>
                  <a:latin typeface="+mn-lt"/>
                  <a:ea typeface="+mn-ea"/>
                  <a:cs typeface="+mn-cs"/>
                </a:defRPr>
              </a:lvl3pPr>
              <a:lvl4pPr marL="538163" indent="-180975" algn="l" defTabSz="180000" rtl="0" fontAlgn="base">
                <a:spcBef>
                  <a:spcPts val="300"/>
                </a:spcBef>
                <a:spcAft>
                  <a:spcPct val="0"/>
                </a:spcAft>
                <a:buClr>
                  <a:schemeClr val="accent1"/>
                </a:buClr>
                <a:buSzPct val="140000"/>
                <a:buFont typeface="Arial" panose="020B0604020202020204" pitchFamily="34" charset="0"/>
                <a:buChar char="◦"/>
                <a:tabLst>
                  <a:tab pos="180000" algn="l"/>
                  <a:tab pos="360000" algn="l"/>
                  <a:tab pos="540000" algn="l"/>
                  <a:tab pos="720000" algn="l"/>
                  <a:tab pos="900000" algn="l"/>
                  <a:tab pos="1080000" algn="l"/>
                </a:tabLst>
                <a:defRPr sz="1400" kern="1200" spc="-20" baseline="0">
                  <a:solidFill>
                    <a:schemeClr val="tx2"/>
                  </a:solidFill>
                  <a:latin typeface="+mn-lt"/>
                  <a:ea typeface="+mn-ea"/>
                  <a:cs typeface="+mn-cs"/>
                </a:defRPr>
              </a:lvl4pPr>
              <a:lvl5pPr marL="714375" indent="-176213" algn="l" defTabSz="180000" rtl="0" fontAlgn="base">
                <a:spcBef>
                  <a:spcPts val="300"/>
                </a:spcBef>
                <a:spcAft>
                  <a:spcPct val="0"/>
                </a:spcAft>
                <a:buClr>
                  <a:schemeClr val="tx2"/>
                </a:buClr>
                <a:buSzPct val="140000"/>
                <a:buFont typeface="Arial" panose="020B0604020202020204" pitchFamily="34" charset="0"/>
                <a:buChar char="◦"/>
                <a:tabLst>
                  <a:tab pos="179388" algn="l"/>
                  <a:tab pos="358775" algn="l"/>
                  <a:tab pos="539750" algn="l"/>
                  <a:tab pos="719138" algn="l"/>
                  <a:tab pos="1079500" algn="l"/>
                </a:tabLst>
                <a:defRPr sz="1400" kern="1200" spc="-2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600"/>
                </a:spcAft>
              </a:pPr>
              <a:r>
                <a:rPr lang="pl-PL" spc="100" dirty="0">
                  <a:solidFill>
                    <a:schemeClr val="accent6">
                      <a:lumMod val="50000"/>
                    </a:schemeClr>
                  </a:solidFill>
                </a:rPr>
                <a:t>WOŚP – FUNDRAISER</a:t>
              </a:r>
              <a:br>
                <a:rPr lang="pl-PL" spc="100" dirty="0">
                  <a:solidFill>
                    <a:schemeClr val="accent6">
                      <a:lumMod val="50000"/>
                    </a:schemeClr>
                  </a:solidFill>
                </a:rPr>
              </a:br>
              <a:r>
                <a:rPr lang="pl-PL" spc="100" dirty="0">
                  <a:solidFill>
                    <a:schemeClr val="accent6">
                      <a:lumMod val="50000"/>
                    </a:schemeClr>
                  </a:solidFill>
                </a:rPr>
                <a:t>FOR HOSPITAL MACHINES</a:t>
              </a:r>
            </a:p>
            <a:p>
              <a:pPr>
                <a:spcAft>
                  <a:spcPts val="600"/>
                </a:spcAft>
              </a:pPr>
              <a:endParaRPr lang="pl-PL" sz="1600" spc="100" dirty="0">
                <a:solidFill>
                  <a:schemeClr val="bg1"/>
                </a:solidFill>
              </a:endParaRPr>
            </a:p>
          </p:txBody>
        </p:sp>
        <p:sp>
          <p:nvSpPr>
            <p:cNvPr id="20" name="Symbol zastępczy zawartości 1">
              <a:extLst>
                <a:ext uri="{FF2B5EF4-FFF2-40B4-BE49-F238E27FC236}">
                  <a16:creationId xmlns:a16="http://schemas.microsoft.com/office/drawing/2014/main" id="{995BD18D-4BC1-4043-A887-89DE50FA1E9D}"/>
                </a:ext>
              </a:extLst>
            </p:cNvPr>
            <p:cNvSpPr txBox="1">
              <a:spLocks/>
            </p:cNvSpPr>
            <p:nvPr/>
          </p:nvSpPr>
          <p:spPr>
            <a:xfrm>
              <a:off x="5802601" y="476198"/>
              <a:ext cx="2036189" cy="474976"/>
            </a:xfrm>
            <a:prstGeom prst="rect">
              <a:avLst/>
            </a:prstGeom>
          </p:spPr>
          <p:txBody>
            <a:bodyPr vert="horz" lIns="0" tIns="0" rIns="0" bIns="0" rtlCol="0">
              <a:normAutofit/>
            </a:bodyPr>
            <a:lstStyle>
              <a:lvl1pPr algn="l" defTabSz="180000" rtl="0" fontAlgn="base">
                <a:spcBef>
                  <a:spcPts val="300"/>
                </a:spcBef>
                <a:spcAft>
                  <a:spcPct val="0"/>
                </a:spcAft>
                <a:buClr>
                  <a:schemeClr val="accent1"/>
                </a:buClr>
                <a:buFont typeface="Arial" pitchFamily="34" charset="0"/>
                <a:tabLst>
                  <a:tab pos="180000" algn="l"/>
                  <a:tab pos="360000" algn="l"/>
                  <a:tab pos="540000" algn="l"/>
                  <a:tab pos="720000" algn="l"/>
                  <a:tab pos="900000" algn="l"/>
                  <a:tab pos="1080000" algn="l"/>
                </a:tabLst>
                <a:defRPr sz="1400" kern="1200" spc="-20" baseline="0">
                  <a:solidFill>
                    <a:schemeClr val="tx2"/>
                  </a:solidFill>
                  <a:latin typeface="+mn-lt"/>
                  <a:ea typeface="+mn-ea"/>
                  <a:cs typeface="+mn-cs"/>
                </a:defRPr>
              </a:lvl1pPr>
              <a:lvl2pPr marL="180975" indent="-180975" algn="l" defTabSz="180000" rtl="0" fontAlgn="base">
                <a:spcBef>
                  <a:spcPts val="300"/>
                </a:spcBef>
                <a:spcAft>
                  <a:spcPct val="0"/>
                </a:spcAft>
                <a:buClr>
                  <a:schemeClr val="accent1"/>
                </a:buClr>
                <a:buSzPct val="140000"/>
                <a:buFont typeface="Arial" panose="020B0604020202020204" pitchFamily="34" charset="0"/>
                <a:buChar char="•"/>
                <a:tabLst>
                  <a:tab pos="180975" algn="l"/>
                  <a:tab pos="357188" algn="l"/>
                  <a:tab pos="538163" algn="l"/>
                  <a:tab pos="714375" algn="l"/>
                  <a:tab pos="896938" algn="l"/>
                </a:tabLst>
                <a:defRPr sz="1400" kern="1200" spc="-20" baseline="0">
                  <a:solidFill>
                    <a:schemeClr val="tx2"/>
                  </a:solidFill>
                  <a:latin typeface="+mn-lt"/>
                  <a:ea typeface="+mn-ea"/>
                  <a:cs typeface="+mn-cs"/>
                </a:defRPr>
              </a:lvl2pPr>
              <a:lvl3pPr marL="358775" indent="-177800" algn="l" defTabSz="180000" rtl="0" fontAlgn="base">
                <a:spcBef>
                  <a:spcPts val="300"/>
                </a:spcBef>
                <a:spcAft>
                  <a:spcPct val="0"/>
                </a:spcAft>
                <a:buClr>
                  <a:schemeClr val="tx2"/>
                </a:buClr>
                <a:buSzPct val="140000"/>
                <a:buFont typeface="Arial" panose="020B0604020202020204" pitchFamily="34" charset="0"/>
                <a:buChar char="•"/>
                <a:tabLst>
                  <a:tab pos="179388" algn="l"/>
                  <a:tab pos="357188" algn="l"/>
                  <a:tab pos="358775" algn="l"/>
                  <a:tab pos="538163" algn="l"/>
                  <a:tab pos="719138" algn="l"/>
                  <a:tab pos="898525" algn="l"/>
                  <a:tab pos="1079500" algn="l"/>
                </a:tabLst>
                <a:defRPr sz="1400" kern="1200" spc="-20" baseline="0">
                  <a:solidFill>
                    <a:schemeClr val="tx2"/>
                  </a:solidFill>
                  <a:latin typeface="+mn-lt"/>
                  <a:ea typeface="+mn-ea"/>
                  <a:cs typeface="+mn-cs"/>
                </a:defRPr>
              </a:lvl3pPr>
              <a:lvl4pPr marL="538163" indent="-180975" algn="l" defTabSz="180000" rtl="0" fontAlgn="base">
                <a:spcBef>
                  <a:spcPts val="300"/>
                </a:spcBef>
                <a:spcAft>
                  <a:spcPct val="0"/>
                </a:spcAft>
                <a:buClr>
                  <a:schemeClr val="accent1"/>
                </a:buClr>
                <a:buSzPct val="140000"/>
                <a:buFont typeface="Arial" panose="020B0604020202020204" pitchFamily="34" charset="0"/>
                <a:buChar char="◦"/>
                <a:tabLst>
                  <a:tab pos="180000" algn="l"/>
                  <a:tab pos="360000" algn="l"/>
                  <a:tab pos="540000" algn="l"/>
                  <a:tab pos="720000" algn="l"/>
                  <a:tab pos="900000" algn="l"/>
                  <a:tab pos="1080000" algn="l"/>
                </a:tabLst>
                <a:defRPr sz="1400" kern="1200" spc="-20" baseline="0">
                  <a:solidFill>
                    <a:schemeClr val="tx2"/>
                  </a:solidFill>
                  <a:latin typeface="+mn-lt"/>
                  <a:ea typeface="+mn-ea"/>
                  <a:cs typeface="+mn-cs"/>
                </a:defRPr>
              </a:lvl4pPr>
              <a:lvl5pPr marL="714375" indent="-176213" algn="l" defTabSz="180000" rtl="0" fontAlgn="base">
                <a:spcBef>
                  <a:spcPts val="300"/>
                </a:spcBef>
                <a:spcAft>
                  <a:spcPct val="0"/>
                </a:spcAft>
                <a:buClr>
                  <a:schemeClr val="tx2"/>
                </a:buClr>
                <a:buSzPct val="140000"/>
                <a:buFont typeface="Arial" panose="020B0604020202020204" pitchFamily="34" charset="0"/>
                <a:buChar char="◦"/>
                <a:tabLst>
                  <a:tab pos="179388" algn="l"/>
                  <a:tab pos="358775" algn="l"/>
                  <a:tab pos="539750" algn="l"/>
                  <a:tab pos="719138" algn="l"/>
                  <a:tab pos="1079500" algn="l"/>
                </a:tabLst>
                <a:defRPr sz="1400" kern="1200" spc="-2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600"/>
                </a:spcAft>
              </a:pPr>
              <a:r>
                <a:rPr lang="pl-PL" spc="100" dirty="0">
                  <a:solidFill>
                    <a:srgbClr val="132319"/>
                  </a:solidFill>
                </a:rPr>
                <a:t>PARTICIPATORY BUDGET</a:t>
              </a:r>
            </a:p>
          </p:txBody>
        </p:sp>
        <p:sp>
          <p:nvSpPr>
            <p:cNvPr id="23" name="Symbol zastępczy zawartości 1">
              <a:extLst>
                <a:ext uri="{FF2B5EF4-FFF2-40B4-BE49-F238E27FC236}">
                  <a16:creationId xmlns:a16="http://schemas.microsoft.com/office/drawing/2014/main" id="{0C66247D-41D9-4701-B692-99DD0BF7744F}"/>
                </a:ext>
              </a:extLst>
            </p:cNvPr>
            <p:cNvSpPr txBox="1">
              <a:spLocks/>
            </p:cNvSpPr>
            <p:nvPr/>
          </p:nvSpPr>
          <p:spPr>
            <a:xfrm>
              <a:off x="7832892" y="458892"/>
              <a:ext cx="2042087" cy="474976"/>
            </a:xfrm>
            <a:prstGeom prst="rect">
              <a:avLst/>
            </a:prstGeom>
          </p:spPr>
          <p:txBody>
            <a:bodyPr vert="horz" lIns="0" tIns="0" rIns="0" bIns="0" rtlCol="0">
              <a:normAutofit/>
            </a:bodyPr>
            <a:lstStyle>
              <a:lvl1pPr algn="l" defTabSz="180000" rtl="0" fontAlgn="base">
                <a:spcBef>
                  <a:spcPts val="300"/>
                </a:spcBef>
                <a:spcAft>
                  <a:spcPct val="0"/>
                </a:spcAft>
                <a:buClr>
                  <a:schemeClr val="accent1"/>
                </a:buClr>
                <a:buFont typeface="Arial" pitchFamily="34" charset="0"/>
                <a:tabLst>
                  <a:tab pos="180000" algn="l"/>
                  <a:tab pos="360000" algn="l"/>
                  <a:tab pos="540000" algn="l"/>
                  <a:tab pos="720000" algn="l"/>
                  <a:tab pos="900000" algn="l"/>
                  <a:tab pos="1080000" algn="l"/>
                </a:tabLst>
                <a:defRPr sz="1400" kern="1200" spc="-20" baseline="0">
                  <a:solidFill>
                    <a:schemeClr val="tx2"/>
                  </a:solidFill>
                  <a:latin typeface="+mn-lt"/>
                  <a:ea typeface="+mn-ea"/>
                  <a:cs typeface="+mn-cs"/>
                </a:defRPr>
              </a:lvl1pPr>
              <a:lvl2pPr marL="180975" indent="-180975" algn="l" defTabSz="180000" rtl="0" fontAlgn="base">
                <a:spcBef>
                  <a:spcPts val="300"/>
                </a:spcBef>
                <a:spcAft>
                  <a:spcPct val="0"/>
                </a:spcAft>
                <a:buClr>
                  <a:schemeClr val="accent1"/>
                </a:buClr>
                <a:buSzPct val="140000"/>
                <a:buFont typeface="Arial" panose="020B0604020202020204" pitchFamily="34" charset="0"/>
                <a:buChar char="•"/>
                <a:tabLst>
                  <a:tab pos="180975" algn="l"/>
                  <a:tab pos="357188" algn="l"/>
                  <a:tab pos="538163" algn="l"/>
                  <a:tab pos="714375" algn="l"/>
                  <a:tab pos="896938" algn="l"/>
                </a:tabLst>
                <a:defRPr sz="1400" kern="1200" spc="-20" baseline="0">
                  <a:solidFill>
                    <a:schemeClr val="tx2"/>
                  </a:solidFill>
                  <a:latin typeface="+mn-lt"/>
                  <a:ea typeface="+mn-ea"/>
                  <a:cs typeface="+mn-cs"/>
                </a:defRPr>
              </a:lvl2pPr>
              <a:lvl3pPr marL="358775" indent="-177800" algn="l" defTabSz="180000" rtl="0" fontAlgn="base">
                <a:spcBef>
                  <a:spcPts val="300"/>
                </a:spcBef>
                <a:spcAft>
                  <a:spcPct val="0"/>
                </a:spcAft>
                <a:buClr>
                  <a:schemeClr val="tx2"/>
                </a:buClr>
                <a:buSzPct val="140000"/>
                <a:buFont typeface="Arial" panose="020B0604020202020204" pitchFamily="34" charset="0"/>
                <a:buChar char="•"/>
                <a:tabLst>
                  <a:tab pos="179388" algn="l"/>
                  <a:tab pos="357188" algn="l"/>
                  <a:tab pos="358775" algn="l"/>
                  <a:tab pos="538163" algn="l"/>
                  <a:tab pos="719138" algn="l"/>
                  <a:tab pos="898525" algn="l"/>
                  <a:tab pos="1079500" algn="l"/>
                </a:tabLst>
                <a:defRPr sz="1400" kern="1200" spc="-20" baseline="0">
                  <a:solidFill>
                    <a:schemeClr val="tx2"/>
                  </a:solidFill>
                  <a:latin typeface="+mn-lt"/>
                  <a:ea typeface="+mn-ea"/>
                  <a:cs typeface="+mn-cs"/>
                </a:defRPr>
              </a:lvl3pPr>
              <a:lvl4pPr marL="538163" indent="-180975" algn="l" defTabSz="180000" rtl="0" fontAlgn="base">
                <a:spcBef>
                  <a:spcPts val="300"/>
                </a:spcBef>
                <a:spcAft>
                  <a:spcPct val="0"/>
                </a:spcAft>
                <a:buClr>
                  <a:schemeClr val="accent1"/>
                </a:buClr>
                <a:buSzPct val="140000"/>
                <a:buFont typeface="Arial" panose="020B0604020202020204" pitchFamily="34" charset="0"/>
                <a:buChar char="◦"/>
                <a:tabLst>
                  <a:tab pos="180000" algn="l"/>
                  <a:tab pos="360000" algn="l"/>
                  <a:tab pos="540000" algn="l"/>
                  <a:tab pos="720000" algn="l"/>
                  <a:tab pos="900000" algn="l"/>
                  <a:tab pos="1080000" algn="l"/>
                </a:tabLst>
                <a:defRPr sz="1400" kern="1200" spc="-20" baseline="0">
                  <a:solidFill>
                    <a:schemeClr val="tx2"/>
                  </a:solidFill>
                  <a:latin typeface="+mn-lt"/>
                  <a:ea typeface="+mn-ea"/>
                  <a:cs typeface="+mn-cs"/>
                </a:defRPr>
              </a:lvl4pPr>
              <a:lvl5pPr marL="714375" indent="-176213" algn="l" defTabSz="180000" rtl="0" fontAlgn="base">
                <a:spcBef>
                  <a:spcPts val="300"/>
                </a:spcBef>
                <a:spcAft>
                  <a:spcPct val="0"/>
                </a:spcAft>
                <a:buClr>
                  <a:schemeClr val="tx2"/>
                </a:buClr>
                <a:buSzPct val="140000"/>
                <a:buFont typeface="Arial" panose="020B0604020202020204" pitchFamily="34" charset="0"/>
                <a:buChar char="◦"/>
                <a:tabLst>
                  <a:tab pos="179388" algn="l"/>
                  <a:tab pos="358775" algn="l"/>
                  <a:tab pos="539750" algn="l"/>
                  <a:tab pos="719138" algn="l"/>
                  <a:tab pos="1079500" algn="l"/>
                </a:tabLst>
                <a:defRPr sz="1400" kern="1200" spc="-2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600"/>
                </a:spcAft>
              </a:pPr>
              <a:r>
                <a:rPr lang="pl-PL" spc="100" dirty="0">
                  <a:solidFill>
                    <a:srgbClr val="132319"/>
                  </a:solidFill>
                </a:rPr>
                <a:t>PACKAGES FOR ANIMALS</a:t>
              </a:r>
            </a:p>
          </p:txBody>
        </p:sp>
        <p:sp>
          <p:nvSpPr>
            <p:cNvPr id="29" name="Symbol zastępczy zawartości 1">
              <a:extLst>
                <a:ext uri="{FF2B5EF4-FFF2-40B4-BE49-F238E27FC236}">
                  <a16:creationId xmlns:a16="http://schemas.microsoft.com/office/drawing/2014/main" id="{EA7D368C-5C42-4278-9EE4-95D39AAACDC5}"/>
                </a:ext>
              </a:extLst>
            </p:cNvPr>
            <p:cNvSpPr txBox="1">
              <a:spLocks/>
            </p:cNvSpPr>
            <p:nvPr/>
          </p:nvSpPr>
          <p:spPr>
            <a:xfrm>
              <a:off x="10151378" y="444320"/>
              <a:ext cx="2042087" cy="474976"/>
            </a:xfrm>
            <a:prstGeom prst="rect">
              <a:avLst/>
            </a:prstGeom>
          </p:spPr>
          <p:txBody>
            <a:bodyPr vert="horz" lIns="0" tIns="0" rIns="0" bIns="0" rtlCol="0">
              <a:normAutofit/>
            </a:bodyPr>
            <a:lstStyle>
              <a:lvl1pPr algn="l" defTabSz="180000" rtl="0" fontAlgn="base">
                <a:spcBef>
                  <a:spcPts val="300"/>
                </a:spcBef>
                <a:spcAft>
                  <a:spcPct val="0"/>
                </a:spcAft>
                <a:buClr>
                  <a:schemeClr val="accent1"/>
                </a:buClr>
                <a:buFont typeface="Arial" pitchFamily="34" charset="0"/>
                <a:tabLst>
                  <a:tab pos="180000" algn="l"/>
                  <a:tab pos="360000" algn="l"/>
                  <a:tab pos="540000" algn="l"/>
                  <a:tab pos="720000" algn="l"/>
                  <a:tab pos="900000" algn="l"/>
                  <a:tab pos="1080000" algn="l"/>
                </a:tabLst>
                <a:defRPr sz="1400" kern="1200" spc="-20" baseline="0">
                  <a:solidFill>
                    <a:schemeClr val="tx2"/>
                  </a:solidFill>
                  <a:latin typeface="+mn-lt"/>
                  <a:ea typeface="+mn-ea"/>
                  <a:cs typeface="+mn-cs"/>
                </a:defRPr>
              </a:lvl1pPr>
              <a:lvl2pPr marL="180975" indent="-180975" algn="l" defTabSz="180000" rtl="0" fontAlgn="base">
                <a:spcBef>
                  <a:spcPts val="300"/>
                </a:spcBef>
                <a:spcAft>
                  <a:spcPct val="0"/>
                </a:spcAft>
                <a:buClr>
                  <a:schemeClr val="accent1"/>
                </a:buClr>
                <a:buSzPct val="140000"/>
                <a:buFont typeface="Arial" panose="020B0604020202020204" pitchFamily="34" charset="0"/>
                <a:buChar char="•"/>
                <a:tabLst>
                  <a:tab pos="180975" algn="l"/>
                  <a:tab pos="357188" algn="l"/>
                  <a:tab pos="538163" algn="l"/>
                  <a:tab pos="714375" algn="l"/>
                  <a:tab pos="896938" algn="l"/>
                </a:tabLst>
                <a:defRPr sz="1400" kern="1200" spc="-20" baseline="0">
                  <a:solidFill>
                    <a:schemeClr val="tx2"/>
                  </a:solidFill>
                  <a:latin typeface="+mn-lt"/>
                  <a:ea typeface="+mn-ea"/>
                  <a:cs typeface="+mn-cs"/>
                </a:defRPr>
              </a:lvl2pPr>
              <a:lvl3pPr marL="358775" indent="-177800" algn="l" defTabSz="180000" rtl="0" fontAlgn="base">
                <a:spcBef>
                  <a:spcPts val="300"/>
                </a:spcBef>
                <a:spcAft>
                  <a:spcPct val="0"/>
                </a:spcAft>
                <a:buClr>
                  <a:schemeClr val="tx2"/>
                </a:buClr>
                <a:buSzPct val="140000"/>
                <a:buFont typeface="Arial" panose="020B0604020202020204" pitchFamily="34" charset="0"/>
                <a:buChar char="•"/>
                <a:tabLst>
                  <a:tab pos="179388" algn="l"/>
                  <a:tab pos="357188" algn="l"/>
                  <a:tab pos="358775" algn="l"/>
                  <a:tab pos="538163" algn="l"/>
                  <a:tab pos="719138" algn="l"/>
                  <a:tab pos="898525" algn="l"/>
                  <a:tab pos="1079500" algn="l"/>
                </a:tabLst>
                <a:defRPr sz="1400" kern="1200" spc="-20" baseline="0">
                  <a:solidFill>
                    <a:schemeClr val="tx2"/>
                  </a:solidFill>
                  <a:latin typeface="+mn-lt"/>
                  <a:ea typeface="+mn-ea"/>
                  <a:cs typeface="+mn-cs"/>
                </a:defRPr>
              </a:lvl3pPr>
              <a:lvl4pPr marL="538163" indent="-180975" algn="l" defTabSz="180000" rtl="0" fontAlgn="base">
                <a:spcBef>
                  <a:spcPts val="300"/>
                </a:spcBef>
                <a:spcAft>
                  <a:spcPct val="0"/>
                </a:spcAft>
                <a:buClr>
                  <a:schemeClr val="accent1"/>
                </a:buClr>
                <a:buSzPct val="140000"/>
                <a:buFont typeface="Arial" panose="020B0604020202020204" pitchFamily="34" charset="0"/>
                <a:buChar char="◦"/>
                <a:tabLst>
                  <a:tab pos="180000" algn="l"/>
                  <a:tab pos="360000" algn="l"/>
                  <a:tab pos="540000" algn="l"/>
                  <a:tab pos="720000" algn="l"/>
                  <a:tab pos="900000" algn="l"/>
                  <a:tab pos="1080000" algn="l"/>
                </a:tabLst>
                <a:defRPr sz="1400" kern="1200" spc="-20" baseline="0">
                  <a:solidFill>
                    <a:schemeClr val="tx2"/>
                  </a:solidFill>
                  <a:latin typeface="+mn-lt"/>
                  <a:ea typeface="+mn-ea"/>
                  <a:cs typeface="+mn-cs"/>
                </a:defRPr>
              </a:lvl4pPr>
              <a:lvl5pPr marL="714375" indent="-176213" algn="l" defTabSz="180000" rtl="0" fontAlgn="base">
                <a:spcBef>
                  <a:spcPts val="300"/>
                </a:spcBef>
                <a:spcAft>
                  <a:spcPct val="0"/>
                </a:spcAft>
                <a:buClr>
                  <a:schemeClr val="tx2"/>
                </a:buClr>
                <a:buSzPct val="140000"/>
                <a:buFont typeface="Arial" panose="020B0604020202020204" pitchFamily="34" charset="0"/>
                <a:buChar char="◦"/>
                <a:tabLst>
                  <a:tab pos="179388" algn="l"/>
                  <a:tab pos="358775" algn="l"/>
                  <a:tab pos="539750" algn="l"/>
                  <a:tab pos="719138" algn="l"/>
                  <a:tab pos="1079500" algn="l"/>
                </a:tabLst>
                <a:defRPr sz="1400" kern="1200" spc="-2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600"/>
                </a:spcAft>
              </a:pPr>
              <a:r>
                <a:rPr lang="pl-PL" spc="100" dirty="0">
                  <a:solidFill>
                    <a:srgbClr val="132319"/>
                  </a:solidFill>
                </a:rPr>
                <a:t>HELP FOR UKRAINE</a:t>
              </a:r>
            </a:p>
          </p:txBody>
        </p:sp>
        <p:sp>
          <p:nvSpPr>
            <p:cNvPr id="32" name="Symbol zastępczy zawartości 1">
              <a:extLst>
                <a:ext uri="{FF2B5EF4-FFF2-40B4-BE49-F238E27FC236}">
                  <a16:creationId xmlns:a16="http://schemas.microsoft.com/office/drawing/2014/main" id="{A553198B-571F-4733-8F8D-27D8B5D71696}"/>
                </a:ext>
              </a:extLst>
            </p:cNvPr>
            <p:cNvSpPr txBox="1">
              <a:spLocks/>
            </p:cNvSpPr>
            <p:nvPr/>
          </p:nvSpPr>
          <p:spPr>
            <a:xfrm>
              <a:off x="10169374" y="5701216"/>
              <a:ext cx="2060084" cy="697768"/>
            </a:xfrm>
            <a:prstGeom prst="rect">
              <a:avLst/>
            </a:prstGeom>
          </p:spPr>
          <p:txBody>
            <a:bodyPr vert="horz" lIns="0" tIns="0" rIns="0" bIns="0" rtlCol="0">
              <a:noAutofit/>
            </a:bodyPr>
            <a:lstStyle>
              <a:lvl1pPr algn="l" defTabSz="180000" rtl="0" fontAlgn="base">
                <a:spcBef>
                  <a:spcPts val="300"/>
                </a:spcBef>
                <a:spcAft>
                  <a:spcPct val="0"/>
                </a:spcAft>
                <a:buClr>
                  <a:schemeClr val="accent1"/>
                </a:buClr>
                <a:buFont typeface="Arial" pitchFamily="34" charset="0"/>
                <a:tabLst>
                  <a:tab pos="180000" algn="l"/>
                  <a:tab pos="360000" algn="l"/>
                  <a:tab pos="540000" algn="l"/>
                  <a:tab pos="720000" algn="l"/>
                  <a:tab pos="900000" algn="l"/>
                  <a:tab pos="1080000" algn="l"/>
                </a:tabLst>
                <a:defRPr sz="1400" kern="1200" spc="-20" baseline="0">
                  <a:solidFill>
                    <a:schemeClr val="tx2"/>
                  </a:solidFill>
                  <a:latin typeface="+mn-lt"/>
                  <a:ea typeface="+mn-ea"/>
                  <a:cs typeface="+mn-cs"/>
                </a:defRPr>
              </a:lvl1pPr>
              <a:lvl2pPr marL="180975" indent="-180975" algn="l" defTabSz="180000" rtl="0" fontAlgn="base">
                <a:spcBef>
                  <a:spcPts val="300"/>
                </a:spcBef>
                <a:spcAft>
                  <a:spcPct val="0"/>
                </a:spcAft>
                <a:buClr>
                  <a:schemeClr val="accent1"/>
                </a:buClr>
                <a:buSzPct val="140000"/>
                <a:buFont typeface="Arial" panose="020B0604020202020204" pitchFamily="34" charset="0"/>
                <a:buChar char="•"/>
                <a:tabLst>
                  <a:tab pos="180975" algn="l"/>
                  <a:tab pos="357188" algn="l"/>
                  <a:tab pos="538163" algn="l"/>
                  <a:tab pos="714375" algn="l"/>
                  <a:tab pos="896938" algn="l"/>
                </a:tabLst>
                <a:defRPr sz="1400" kern="1200" spc="-20" baseline="0">
                  <a:solidFill>
                    <a:schemeClr val="tx2"/>
                  </a:solidFill>
                  <a:latin typeface="+mn-lt"/>
                  <a:ea typeface="+mn-ea"/>
                  <a:cs typeface="+mn-cs"/>
                </a:defRPr>
              </a:lvl2pPr>
              <a:lvl3pPr marL="358775" indent="-177800" algn="l" defTabSz="180000" rtl="0" fontAlgn="base">
                <a:spcBef>
                  <a:spcPts val="300"/>
                </a:spcBef>
                <a:spcAft>
                  <a:spcPct val="0"/>
                </a:spcAft>
                <a:buClr>
                  <a:schemeClr val="tx2"/>
                </a:buClr>
                <a:buSzPct val="140000"/>
                <a:buFont typeface="Arial" panose="020B0604020202020204" pitchFamily="34" charset="0"/>
                <a:buChar char="•"/>
                <a:tabLst>
                  <a:tab pos="179388" algn="l"/>
                  <a:tab pos="357188" algn="l"/>
                  <a:tab pos="358775" algn="l"/>
                  <a:tab pos="538163" algn="l"/>
                  <a:tab pos="719138" algn="l"/>
                  <a:tab pos="898525" algn="l"/>
                  <a:tab pos="1079500" algn="l"/>
                </a:tabLst>
                <a:defRPr sz="1400" kern="1200" spc="-20" baseline="0">
                  <a:solidFill>
                    <a:schemeClr val="tx2"/>
                  </a:solidFill>
                  <a:latin typeface="+mn-lt"/>
                  <a:ea typeface="+mn-ea"/>
                  <a:cs typeface="+mn-cs"/>
                </a:defRPr>
              </a:lvl3pPr>
              <a:lvl4pPr marL="538163" indent="-180975" algn="l" defTabSz="180000" rtl="0" fontAlgn="base">
                <a:spcBef>
                  <a:spcPts val="300"/>
                </a:spcBef>
                <a:spcAft>
                  <a:spcPct val="0"/>
                </a:spcAft>
                <a:buClr>
                  <a:schemeClr val="accent1"/>
                </a:buClr>
                <a:buSzPct val="140000"/>
                <a:buFont typeface="Arial" panose="020B0604020202020204" pitchFamily="34" charset="0"/>
                <a:buChar char="◦"/>
                <a:tabLst>
                  <a:tab pos="180000" algn="l"/>
                  <a:tab pos="360000" algn="l"/>
                  <a:tab pos="540000" algn="l"/>
                  <a:tab pos="720000" algn="l"/>
                  <a:tab pos="900000" algn="l"/>
                  <a:tab pos="1080000" algn="l"/>
                </a:tabLst>
                <a:defRPr sz="1400" kern="1200" spc="-20" baseline="0">
                  <a:solidFill>
                    <a:schemeClr val="tx2"/>
                  </a:solidFill>
                  <a:latin typeface="+mn-lt"/>
                  <a:ea typeface="+mn-ea"/>
                  <a:cs typeface="+mn-cs"/>
                </a:defRPr>
              </a:lvl4pPr>
              <a:lvl5pPr marL="714375" indent="-176213" algn="l" defTabSz="180000" rtl="0" fontAlgn="base">
                <a:spcBef>
                  <a:spcPts val="300"/>
                </a:spcBef>
                <a:spcAft>
                  <a:spcPct val="0"/>
                </a:spcAft>
                <a:buClr>
                  <a:schemeClr val="tx2"/>
                </a:buClr>
                <a:buSzPct val="140000"/>
                <a:buFont typeface="Arial" panose="020B0604020202020204" pitchFamily="34" charset="0"/>
                <a:buChar char="◦"/>
                <a:tabLst>
                  <a:tab pos="179388" algn="l"/>
                  <a:tab pos="358775" algn="l"/>
                  <a:tab pos="539750" algn="l"/>
                  <a:tab pos="719138" algn="l"/>
                  <a:tab pos="1079500" algn="l"/>
                </a:tabLst>
                <a:defRPr sz="1400" kern="1200" spc="-2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600"/>
                </a:spcAft>
              </a:pPr>
              <a:r>
                <a:rPr lang="en-US" spc="100" dirty="0">
                  <a:solidFill>
                    <a:srgbClr val="132319"/>
                  </a:solidFill>
                </a:rPr>
                <a:t>„SZLACHETNA PACZKA”</a:t>
              </a:r>
              <a:r>
                <a:rPr lang="pl-PL" spc="100" dirty="0">
                  <a:solidFill>
                    <a:srgbClr val="132319"/>
                  </a:solidFill>
                </a:rPr>
                <a:t> </a:t>
              </a:r>
              <a:r>
                <a:rPr lang="en-US" spc="100" dirty="0">
                  <a:solidFill>
                    <a:srgbClr val="132319"/>
                  </a:solidFill>
                </a:rPr>
                <a:t>PACKAGES FOR THOSE IN NEED</a:t>
              </a:r>
            </a:p>
          </p:txBody>
        </p:sp>
        <p:sp>
          <p:nvSpPr>
            <p:cNvPr id="35" name="Symbol zastępczy zawartości 1">
              <a:extLst>
                <a:ext uri="{FF2B5EF4-FFF2-40B4-BE49-F238E27FC236}">
                  <a16:creationId xmlns:a16="http://schemas.microsoft.com/office/drawing/2014/main" id="{60F722EC-C4C3-4006-9E3C-7F17308965E7}"/>
                </a:ext>
              </a:extLst>
            </p:cNvPr>
            <p:cNvSpPr txBox="1">
              <a:spLocks/>
            </p:cNvSpPr>
            <p:nvPr/>
          </p:nvSpPr>
          <p:spPr>
            <a:xfrm>
              <a:off x="5581130" y="5701216"/>
              <a:ext cx="2042087" cy="474976"/>
            </a:xfrm>
            <a:prstGeom prst="rect">
              <a:avLst/>
            </a:prstGeom>
          </p:spPr>
          <p:txBody>
            <a:bodyPr vert="horz" lIns="0" tIns="0" rIns="0" bIns="0" rtlCol="0">
              <a:normAutofit/>
            </a:bodyPr>
            <a:lstStyle>
              <a:lvl1pPr algn="l" defTabSz="180000" rtl="0" fontAlgn="base">
                <a:spcBef>
                  <a:spcPts val="300"/>
                </a:spcBef>
                <a:spcAft>
                  <a:spcPct val="0"/>
                </a:spcAft>
                <a:buClr>
                  <a:schemeClr val="accent1"/>
                </a:buClr>
                <a:buFont typeface="Arial" pitchFamily="34" charset="0"/>
                <a:tabLst>
                  <a:tab pos="180000" algn="l"/>
                  <a:tab pos="360000" algn="l"/>
                  <a:tab pos="540000" algn="l"/>
                  <a:tab pos="720000" algn="l"/>
                  <a:tab pos="900000" algn="l"/>
                  <a:tab pos="1080000" algn="l"/>
                </a:tabLst>
                <a:defRPr sz="1400" kern="1200" spc="-20" baseline="0">
                  <a:solidFill>
                    <a:schemeClr val="tx2"/>
                  </a:solidFill>
                  <a:latin typeface="+mn-lt"/>
                  <a:ea typeface="+mn-ea"/>
                  <a:cs typeface="+mn-cs"/>
                </a:defRPr>
              </a:lvl1pPr>
              <a:lvl2pPr marL="180975" indent="-180975" algn="l" defTabSz="180000" rtl="0" fontAlgn="base">
                <a:spcBef>
                  <a:spcPts val="300"/>
                </a:spcBef>
                <a:spcAft>
                  <a:spcPct val="0"/>
                </a:spcAft>
                <a:buClr>
                  <a:schemeClr val="accent1"/>
                </a:buClr>
                <a:buSzPct val="140000"/>
                <a:buFont typeface="Arial" panose="020B0604020202020204" pitchFamily="34" charset="0"/>
                <a:buChar char="•"/>
                <a:tabLst>
                  <a:tab pos="180975" algn="l"/>
                  <a:tab pos="357188" algn="l"/>
                  <a:tab pos="538163" algn="l"/>
                  <a:tab pos="714375" algn="l"/>
                  <a:tab pos="896938" algn="l"/>
                </a:tabLst>
                <a:defRPr sz="1400" kern="1200" spc="-20" baseline="0">
                  <a:solidFill>
                    <a:schemeClr val="tx2"/>
                  </a:solidFill>
                  <a:latin typeface="+mn-lt"/>
                  <a:ea typeface="+mn-ea"/>
                  <a:cs typeface="+mn-cs"/>
                </a:defRPr>
              </a:lvl2pPr>
              <a:lvl3pPr marL="358775" indent="-177800" algn="l" defTabSz="180000" rtl="0" fontAlgn="base">
                <a:spcBef>
                  <a:spcPts val="300"/>
                </a:spcBef>
                <a:spcAft>
                  <a:spcPct val="0"/>
                </a:spcAft>
                <a:buClr>
                  <a:schemeClr val="tx2"/>
                </a:buClr>
                <a:buSzPct val="140000"/>
                <a:buFont typeface="Arial" panose="020B0604020202020204" pitchFamily="34" charset="0"/>
                <a:buChar char="•"/>
                <a:tabLst>
                  <a:tab pos="179388" algn="l"/>
                  <a:tab pos="357188" algn="l"/>
                  <a:tab pos="358775" algn="l"/>
                  <a:tab pos="538163" algn="l"/>
                  <a:tab pos="719138" algn="l"/>
                  <a:tab pos="898525" algn="l"/>
                  <a:tab pos="1079500" algn="l"/>
                </a:tabLst>
                <a:defRPr sz="1400" kern="1200" spc="-20" baseline="0">
                  <a:solidFill>
                    <a:schemeClr val="tx2"/>
                  </a:solidFill>
                  <a:latin typeface="+mn-lt"/>
                  <a:ea typeface="+mn-ea"/>
                  <a:cs typeface="+mn-cs"/>
                </a:defRPr>
              </a:lvl3pPr>
              <a:lvl4pPr marL="538163" indent="-180975" algn="l" defTabSz="180000" rtl="0" fontAlgn="base">
                <a:spcBef>
                  <a:spcPts val="300"/>
                </a:spcBef>
                <a:spcAft>
                  <a:spcPct val="0"/>
                </a:spcAft>
                <a:buClr>
                  <a:schemeClr val="accent1"/>
                </a:buClr>
                <a:buSzPct val="140000"/>
                <a:buFont typeface="Arial" panose="020B0604020202020204" pitchFamily="34" charset="0"/>
                <a:buChar char="◦"/>
                <a:tabLst>
                  <a:tab pos="180000" algn="l"/>
                  <a:tab pos="360000" algn="l"/>
                  <a:tab pos="540000" algn="l"/>
                  <a:tab pos="720000" algn="l"/>
                  <a:tab pos="900000" algn="l"/>
                  <a:tab pos="1080000" algn="l"/>
                </a:tabLst>
                <a:defRPr sz="1400" kern="1200" spc="-20" baseline="0">
                  <a:solidFill>
                    <a:schemeClr val="tx2"/>
                  </a:solidFill>
                  <a:latin typeface="+mn-lt"/>
                  <a:ea typeface="+mn-ea"/>
                  <a:cs typeface="+mn-cs"/>
                </a:defRPr>
              </a:lvl4pPr>
              <a:lvl5pPr marL="714375" indent="-176213" algn="l" defTabSz="180000" rtl="0" fontAlgn="base">
                <a:spcBef>
                  <a:spcPts val="300"/>
                </a:spcBef>
                <a:spcAft>
                  <a:spcPct val="0"/>
                </a:spcAft>
                <a:buClr>
                  <a:schemeClr val="tx2"/>
                </a:buClr>
                <a:buSzPct val="140000"/>
                <a:buFont typeface="Arial" panose="020B0604020202020204" pitchFamily="34" charset="0"/>
                <a:buChar char="◦"/>
                <a:tabLst>
                  <a:tab pos="179388" algn="l"/>
                  <a:tab pos="358775" algn="l"/>
                  <a:tab pos="539750" algn="l"/>
                  <a:tab pos="719138" algn="l"/>
                  <a:tab pos="1079500" algn="l"/>
                </a:tabLst>
                <a:defRPr sz="1400" kern="1200" spc="-2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600"/>
                </a:spcAft>
              </a:pPr>
              <a:r>
                <a:rPr lang="pl-PL" spc="100" dirty="0">
                  <a:solidFill>
                    <a:srgbClr val="132319"/>
                  </a:solidFill>
                </a:rPr>
                <a:t>BLOOD DONATION</a:t>
              </a:r>
            </a:p>
          </p:txBody>
        </p:sp>
      </p:grpSp>
      <p:sp>
        <p:nvSpPr>
          <p:cNvPr id="12" name="Prostokąt 11">
            <a:extLst>
              <a:ext uri="{FF2B5EF4-FFF2-40B4-BE49-F238E27FC236}">
                <a16:creationId xmlns:a16="http://schemas.microsoft.com/office/drawing/2014/main" id="{DEA45B3C-B5F7-46DE-866E-D685BE592699}"/>
              </a:ext>
            </a:extLst>
          </p:cNvPr>
          <p:cNvSpPr/>
          <p:nvPr/>
        </p:nvSpPr>
        <p:spPr>
          <a:xfrm>
            <a:off x="1153450" y="3668981"/>
            <a:ext cx="1846206" cy="1477328"/>
          </a:xfrm>
          <a:prstGeom prst="rect">
            <a:avLst/>
          </a:prstGeom>
        </p:spPr>
        <p:txBody>
          <a:bodyPr wrap="square">
            <a:spAutoFit/>
          </a:bodyPr>
          <a:lstStyle/>
          <a:p>
            <a:pPr algn="r"/>
            <a:r>
              <a:rPr lang="en-US" dirty="0">
                <a:solidFill>
                  <a:schemeClr val="bg1"/>
                </a:solidFill>
                <a:latin typeface="+mj-lt"/>
              </a:rPr>
              <a:t>Students are involved in charitable, ecological and local initiatives</a:t>
            </a:r>
          </a:p>
        </p:txBody>
      </p:sp>
      <p:sp>
        <p:nvSpPr>
          <p:cNvPr id="3" name="Tytuł 2">
            <a:extLst>
              <a:ext uri="{FF2B5EF4-FFF2-40B4-BE49-F238E27FC236}">
                <a16:creationId xmlns:a16="http://schemas.microsoft.com/office/drawing/2014/main" id="{24495969-A711-47D2-B67B-02B13AB8B246}"/>
              </a:ext>
            </a:extLst>
          </p:cNvPr>
          <p:cNvSpPr txBox="1">
            <a:spLocks/>
          </p:cNvSpPr>
          <p:nvPr/>
        </p:nvSpPr>
        <p:spPr>
          <a:xfrm>
            <a:off x="482788" y="2540294"/>
            <a:ext cx="2448272" cy="698049"/>
          </a:xfrm>
          <a:prstGeom prst="rect">
            <a:avLst/>
          </a:prstGeom>
        </p:spPr>
        <p:txBody>
          <a:bodyPr vert="horz" lIns="0" tIns="0" rIns="0" bIns="0" rtlCol="0" anchor="ctr">
            <a:noAutofit/>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r"/>
            <a:r>
              <a:rPr lang="pl-PL" b="1" spc="100" dirty="0">
                <a:solidFill>
                  <a:schemeClr val="bg1"/>
                </a:solidFill>
              </a:rPr>
              <a:t>Student </a:t>
            </a:r>
            <a:r>
              <a:rPr lang="pl-PL" b="1" spc="100" dirty="0" err="1">
                <a:solidFill>
                  <a:schemeClr val="bg1"/>
                </a:solidFill>
              </a:rPr>
              <a:t>charity</a:t>
            </a:r>
            <a:endParaRPr lang="pl-PL" b="1" spc="100" dirty="0">
              <a:solidFill>
                <a:schemeClr val="bg1"/>
              </a:solidFill>
            </a:endParaRPr>
          </a:p>
        </p:txBody>
      </p:sp>
    </p:spTree>
    <p:extLst>
      <p:ext uri="{BB962C8B-B14F-4D97-AF65-F5344CB8AC3E}">
        <p14:creationId xmlns:p14="http://schemas.microsoft.com/office/powerpoint/2010/main" val="3256469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ostokąt 6">
            <a:extLst>
              <a:ext uri="{FF2B5EF4-FFF2-40B4-BE49-F238E27FC236}">
                <a16:creationId xmlns:a16="http://schemas.microsoft.com/office/drawing/2014/main" id="{B00CB076-2DF5-4625-B018-783F9397C1B0}"/>
              </a:ext>
            </a:extLst>
          </p:cNvPr>
          <p:cNvSpPr/>
          <p:nvPr/>
        </p:nvSpPr>
        <p:spPr>
          <a:xfrm rot="5400000">
            <a:off x="6255059" y="921063"/>
            <a:ext cx="6858001" cy="50158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6" name="Tytuł 2">
            <a:extLst>
              <a:ext uri="{FF2B5EF4-FFF2-40B4-BE49-F238E27FC236}">
                <a16:creationId xmlns:a16="http://schemas.microsoft.com/office/drawing/2014/main" id="{76F57BAC-C10C-479C-A418-6AE1BF72AF98}"/>
              </a:ext>
            </a:extLst>
          </p:cNvPr>
          <p:cNvSpPr txBox="1">
            <a:spLocks/>
          </p:cNvSpPr>
          <p:nvPr/>
        </p:nvSpPr>
        <p:spPr>
          <a:xfrm>
            <a:off x="1105367" y="1412776"/>
            <a:ext cx="3674910" cy="1078356"/>
          </a:xfrm>
          <a:prstGeom prst="rect">
            <a:avLst/>
          </a:prstGeom>
        </p:spPr>
        <p:txBody>
          <a:bodyPr vert="horz" lIns="0" tIns="0" rIns="0" bIns="0" rtlCol="0" anchor="t">
            <a:noAutofit/>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lvl="0">
              <a:spcBef>
                <a:spcPts val="0"/>
              </a:spcBef>
              <a:spcAft>
                <a:spcPts val="0"/>
              </a:spcAft>
            </a:pPr>
            <a:r>
              <a:rPr lang="en-US" b="1" dirty="0">
                <a:solidFill>
                  <a:srgbClr val="132319"/>
                </a:solidFill>
                <a:ea typeface="Quattrocento Sans"/>
                <a:cs typeface="Quattrocento Sans"/>
                <a:sym typeface="Quattrocento Sans"/>
              </a:rPr>
              <a:t>Sustainable Development and Corporate Social Responsibility</a:t>
            </a:r>
          </a:p>
        </p:txBody>
      </p:sp>
      <p:sp>
        <p:nvSpPr>
          <p:cNvPr id="17" name="Tytuł 2">
            <a:extLst>
              <a:ext uri="{FF2B5EF4-FFF2-40B4-BE49-F238E27FC236}">
                <a16:creationId xmlns:a16="http://schemas.microsoft.com/office/drawing/2014/main" id="{FF1576A4-7223-4EC8-B8EB-6F80687FA718}"/>
              </a:ext>
            </a:extLst>
          </p:cNvPr>
          <p:cNvSpPr txBox="1">
            <a:spLocks/>
          </p:cNvSpPr>
          <p:nvPr/>
        </p:nvSpPr>
        <p:spPr>
          <a:xfrm>
            <a:off x="1105367" y="2996952"/>
            <a:ext cx="3910515" cy="3107926"/>
          </a:xfrm>
          <a:prstGeom prst="rect">
            <a:avLst/>
          </a:prstGeom>
        </p:spPr>
        <p:txBody>
          <a:bodyPr vert="horz" lIns="0" tIns="0" rIns="0" bIns="0" rtlCol="0" anchor="t">
            <a:noAutofit/>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sz="1800" dirty="0">
                <a:solidFill>
                  <a:srgbClr val="132319"/>
                </a:solidFill>
              </a:rPr>
              <a:t>The university, being a place of shaping attitudes and spreading knowledge about the reality that surrounds us, provides high-quality research and education and promises to care for the development of the academic community in alignment with the principles of sustainable development, and to promote the ideas of equality, diversity and tolerance.</a:t>
            </a:r>
          </a:p>
        </p:txBody>
      </p:sp>
      <p:pic>
        <p:nvPicPr>
          <p:cNvPr id="4" name="Obraz 3">
            <a:extLst>
              <a:ext uri="{FF2B5EF4-FFF2-40B4-BE49-F238E27FC236}">
                <a16:creationId xmlns:a16="http://schemas.microsoft.com/office/drawing/2014/main" id="{16C7B293-66C9-42D2-A72E-16E66BD20A2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853" r="8852" b="27745"/>
          <a:stretch/>
        </p:blipFill>
        <p:spPr>
          <a:xfrm>
            <a:off x="5591944" y="1032108"/>
            <a:ext cx="5651228" cy="4680520"/>
          </a:xfrm>
          <a:prstGeom prst="rect">
            <a:avLst/>
          </a:prstGeom>
        </p:spPr>
      </p:pic>
      <p:sp>
        <p:nvSpPr>
          <p:cNvPr id="9" name="Tytuł 2">
            <a:extLst>
              <a:ext uri="{FF2B5EF4-FFF2-40B4-BE49-F238E27FC236}">
                <a16:creationId xmlns:a16="http://schemas.microsoft.com/office/drawing/2014/main" id="{33B09D31-62AF-4677-AFAF-669CEDCE93A5}"/>
              </a:ext>
            </a:extLst>
          </p:cNvPr>
          <p:cNvSpPr txBox="1">
            <a:spLocks/>
          </p:cNvSpPr>
          <p:nvPr/>
        </p:nvSpPr>
        <p:spPr>
          <a:xfrm>
            <a:off x="8803649" y="5713467"/>
            <a:ext cx="2439523" cy="698049"/>
          </a:xfrm>
          <a:prstGeom prst="rect">
            <a:avLst/>
          </a:prstGeom>
        </p:spPr>
        <p:txBody>
          <a:bodyPr vert="horz" lIns="0" tIns="0" rIns="0" bIns="0" rtlCol="0" anchor="ctr">
            <a:noAutofit/>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r"/>
            <a:r>
              <a:rPr lang="pl-PL" sz="1600" spc="100" dirty="0">
                <a:solidFill>
                  <a:schemeClr val="bg1"/>
                </a:solidFill>
              </a:rPr>
              <a:t>CSR</a:t>
            </a:r>
          </a:p>
        </p:txBody>
      </p:sp>
    </p:spTree>
    <p:extLst>
      <p:ext uri="{BB962C8B-B14F-4D97-AF65-F5344CB8AC3E}">
        <p14:creationId xmlns:p14="http://schemas.microsoft.com/office/powerpoint/2010/main" val="886640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ostokąt 6">
            <a:extLst>
              <a:ext uri="{FF2B5EF4-FFF2-40B4-BE49-F238E27FC236}">
                <a16:creationId xmlns:a16="http://schemas.microsoft.com/office/drawing/2014/main" id="{B00CB076-2DF5-4625-B018-783F9397C1B0}"/>
              </a:ext>
            </a:extLst>
          </p:cNvPr>
          <p:cNvSpPr/>
          <p:nvPr/>
        </p:nvSpPr>
        <p:spPr>
          <a:xfrm rot="5400000">
            <a:off x="-921061" y="921064"/>
            <a:ext cx="6858001" cy="50158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6" name="Tytuł 2">
            <a:extLst>
              <a:ext uri="{FF2B5EF4-FFF2-40B4-BE49-F238E27FC236}">
                <a16:creationId xmlns:a16="http://schemas.microsoft.com/office/drawing/2014/main" id="{76F57BAC-C10C-479C-A418-6AE1BF72AF98}"/>
              </a:ext>
            </a:extLst>
          </p:cNvPr>
          <p:cNvSpPr txBox="1">
            <a:spLocks/>
          </p:cNvSpPr>
          <p:nvPr/>
        </p:nvSpPr>
        <p:spPr>
          <a:xfrm>
            <a:off x="7208482" y="980728"/>
            <a:ext cx="3856070" cy="1078356"/>
          </a:xfrm>
          <a:prstGeom prst="rect">
            <a:avLst/>
          </a:prstGeom>
        </p:spPr>
        <p:txBody>
          <a:bodyPr vert="horz" lIns="0" tIns="0" rIns="0" bIns="0" rtlCol="0" anchor="t">
            <a:noAutofit/>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pl-PL" b="1" spc="100" dirty="0" err="1">
                <a:solidFill>
                  <a:srgbClr val="132319"/>
                </a:solidFill>
              </a:rPr>
              <a:t>Sustainable</a:t>
            </a:r>
            <a:r>
              <a:rPr lang="pl-PL" b="1" spc="100" dirty="0">
                <a:solidFill>
                  <a:srgbClr val="132319"/>
                </a:solidFill>
              </a:rPr>
              <a:t> Development </a:t>
            </a:r>
            <a:r>
              <a:rPr lang="pl-PL" b="1" spc="100" dirty="0" err="1">
                <a:solidFill>
                  <a:srgbClr val="132319"/>
                </a:solidFill>
              </a:rPr>
              <a:t>Goals</a:t>
            </a:r>
            <a:endParaRPr lang="pl-PL" b="1" spc="100" dirty="0">
              <a:solidFill>
                <a:srgbClr val="132319"/>
              </a:solidFill>
            </a:endParaRPr>
          </a:p>
        </p:txBody>
      </p:sp>
      <p:sp>
        <p:nvSpPr>
          <p:cNvPr id="17" name="Tytuł 2">
            <a:extLst>
              <a:ext uri="{FF2B5EF4-FFF2-40B4-BE49-F238E27FC236}">
                <a16:creationId xmlns:a16="http://schemas.microsoft.com/office/drawing/2014/main" id="{FF1576A4-7223-4EC8-B8EB-6F80687FA718}"/>
              </a:ext>
            </a:extLst>
          </p:cNvPr>
          <p:cNvSpPr txBox="1">
            <a:spLocks/>
          </p:cNvSpPr>
          <p:nvPr/>
        </p:nvSpPr>
        <p:spPr>
          <a:xfrm>
            <a:off x="7248451" y="2420888"/>
            <a:ext cx="4094531" cy="3107926"/>
          </a:xfrm>
          <a:prstGeom prst="rect">
            <a:avLst/>
          </a:prstGeom>
        </p:spPr>
        <p:txBody>
          <a:bodyPr vert="horz" lIns="0" tIns="0" rIns="0" bIns="0" rtlCol="0" anchor="t">
            <a:noAutofit/>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just"/>
            <a:r>
              <a:rPr lang="en-US" sz="1800" dirty="0">
                <a:solidFill>
                  <a:srgbClr val="132319"/>
                </a:solidFill>
              </a:rPr>
              <a:t>Wrocław University of Environmental and Life Sciences supports the Sustainable Development Goals, which are directly involved with the university's teaching and research profile.</a:t>
            </a:r>
          </a:p>
          <a:p>
            <a:pPr algn="just"/>
            <a:endParaRPr lang="en-US" sz="1800" dirty="0">
              <a:solidFill>
                <a:srgbClr val="132319"/>
              </a:solidFill>
            </a:endParaRPr>
          </a:p>
          <a:p>
            <a:pPr algn="just"/>
            <a:r>
              <a:rPr lang="en-US" sz="1800" dirty="0">
                <a:solidFill>
                  <a:srgbClr val="132319"/>
                </a:solidFill>
              </a:rPr>
              <a:t>This idea also guides the university campus arrangements and partnerships with the local government, companies and non-governmental organizations.</a:t>
            </a:r>
          </a:p>
        </p:txBody>
      </p:sp>
      <p:sp>
        <p:nvSpPr>
          <p:cNvPr id="9" name="Tytuł 2">
            <a:extLst>
              <a:ext uri="{FF2B5EF4-FFF2-40B4-BE49-F238E27FC236}">
                <a16:creationId xmlns:a16="http://schemas.microsoft.com/office/drawing/2014/main" id="{33B09D31-62AF-4677-AFAF-669CEDCE93A5}"/>
              </a:ext>
            </a:extLst>
          </p:cNvPr>
          <p:cNvSpPr txBox="1">
            <a:spLocks/>
          </p:cNvSpPr>
          <p:nvPr/>
        </p:nvSpPr>
        <p:spPr>
          <a:xfrm>
            <a:off x="911424" y="5713468"/>
            <a:ext cx="3168352" cy="698049"/>
          </a:xfrm>
          <a:prstGeom prst="rect">
            <a:avLst/>
          </a:prstGeom>
        </p:spPr>
        <p:txBody>
          <a:bodyPr vert="horz" lIns="0" tIns="0" rIns="0" bIns="0" rtlCol="0" anchor="ctr">
            <a:noAutofit/>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pl-PL" sz="1600" spc="100" dirty="0">
                <a:solidFill>
                  <a:schemeClr val="bg1"/>
                </a:solidFill>
              </a:rPr>
              <a:t>SUSTAINABLE DEVELOPMENT</a:t>
            </a:r>
          </a:p>
        </p:txBody>
      </p:sp>
      <p:pic>
        <p:nvPicPr>
          <p:cNvPr id="8" name="Obraz 7">
            <a:extLst>
              <a:ext uri="{FF2B5EF4-FFF2-40B4-BE49-F238E27FC236}">
                <a16:creationId xmlns:a16="http://schemas.microsoft.com/office/drawing/2014/main" id="{28AC1019-40AA-4A34-96C6-9215CA03BB8F}"/>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13700" r="9657"/>
          <a:stretch/>
        </p:blipFill>
        <p:spPr>
          <a:xfrm>
            <a:off x="911424" y="1022890"/>
            <a:ext cx="5651228" cy="4690577"/>
          </a:xfrm>
          <a:prstGeom prst="rect">
            <a:avLst/>
          </a:prstGeom>
        </p:spPr>
      </p:pic>
    </p:spTree>
    <p:extLst>
      <p:ext uri="{BB962C8B-B14F-4D97-AF65-F5344CB8AC3E}">
        <p14:creationId xmlns:p14="http://schemas.microsoft.com/office/powerpoint/2010/main" val="464150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Google Shape;691;p34">
            <a:extLst>
              <a:ext uri="{FF2B5EF4-FFF2-40B4-BE49-F238E27FC236}">
                <a16:creationId xmlns:a16="http://schemas.microsoft.com/office/drawing/2014/main" id="{61B19D43-0BBF-4792-BBCD-2216AD2F6AAF}"/>
              </a:ext>
            </a:extLst>
          </p:cNvPr>
          <p:cNvSpPr/>
          <p:nvPr/>
        </p:nvSpPr>
        <p:spPr>
          <a:xfrm rot="5400000">
            <a:off x="10151332" y="3444006"/>
            <a:ext cx="688951" cy="2006529"/>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 name="Google Shape;691;p34">
            <a:extLst>
              <a:ext uri="{FF2B5EF4-FFF2-40B4-BE49-F238E27FC236}">
                <a16:creationId xmlns:a16="http://schemas.microsoft.com/office/drawing/2014/main" id="{BF6ECFF0-A8FF-4177-B50E-A6E62A831719}"/>
              </a:ext>
            </a:extLst>
          </p:cNvPr>
          <p:cNvSpPr/>
          <p:nvPr/>
        </p:nvSpPr>
        <p:spPr>
          <a:xfrm rot="5400000">
            <a:off x="3373548" y="3457271"/>
            <a:ext cx="688951" cy="2006529"/>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 name="Prostokąt 6">
            <a:extLst>
              <a:ext uri="{FF2B5EF4-FFF2-40B4-BE49-F238E27FC236}">
                <a16:creationId xmlns:a16="http://schemas.microsoft.com/office/drawing/2014/main" id="{B00CB076-2DF5-4625-B018-783F9397C1B0}"/>
              </a:ext>
            </a:extLst>
          </p:cNvPr>
          <p:cNvSpPr/>
          <p:nvPr/>
        </p:nvSpPr>
        <p:spPr>
          <a:xfrm rot="5400000">
            <a:off x="1332230" y="-1332230"/>
            <a:ext cx="2423423" cy="5087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14" name="Google Shape;679;p34">
            <a:extLst>
              <a:ext uri="{FF2B5EF4-FFF2-40B4-BE49-F238E27FC236}">
                <a16:creationId xmlns:a16="http://schemas.microsoft.com/office/drawing/2014/main" id="{56ABB55E-2FBB-4C90-A693-3B34CFE67DD6}"/>
              </a:ext>
            </a:extLst>
          </p:cNvPr>
          <p:cNvGrpSpPr/>
          <p:nvPr/>
        </p:nvGrpSpPr>
        <p:grpSpPr>
          <a:xfrm>
            <a:off x="518908" y="2103083"/>
            <a:ext cx="2006529" cy="2688664"/>
            <a:chOff x="508138" y="2119404"/>
            <a:chExt cx="2006529" cy="2688664"/>
          </a:xfrm>
        </p:grpSpPr>
        <p:sp>
          <p:nvSpPr>
            <p:cNvPr id="19" name="Google Shape;680;p34">
              <a:extLst>
                <a:ext uri="{FF2B5EF4-FFF2-40B4-BE49-F238E27FC236}">
                  <a16:creationId xmlns:a16="http://schemas.microsoft.com/office/drawing/2014/main" id="{88435027-3062-4F86-904B-8F9C36FE6AAE}"/>
                </a:ext>
              </a:extLst>
            </p:cNvPr>
            <p:cNvSpPr/>
            <p:nvPr/>
          </p:nvSpPr>
          <p:spPr>
            <a:xfrm rot="5400000">
              <a:off x="1166927" y="3460328"/>
              <a:ext cx="688951" cy="2006529"/>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0" name="Google Shape;681;p34">
              <a:extLst>
                <a:ext uri="{FF2B5EF4-FFF2-40B4-BE49-F238E27FC236}">
                  <a16:creationId xmlns:a16="http://schemas.microsoft.com/office/drawing/2014/main" id="{F099AB88-090B-49AC-9963-BC0731BE68A4}"/>
                </a:ext>
              </a:extLst>
            </p:cNvPr>
            <p:cNvPicPr preferRelativeResize="0"/>
            <p:nvPr/>
          </p:nvPicPr>
          <p:blipFill rotWithShape="1">
            <a:blip r:embed="rId3">
              <a:alphaModFix/>
            </a:blip>
            <a:srcRect/>
            <a:stretch/>
          </p:blipFill>
          <p:spPr>
            <a:xfrm>
              <a:off x="509323" y="2119404"/>
              <a:ext cx="2004158" cy="2004158"/>
            </a:xfrm>
            <a:prstGeom prst="rect">
              <a:avLst/>
            </a:prstGeom>
            <a:noFill/>
            <a:ln>
              <a:noFill/>
            </a:ln>
          </p:spPr>
        </p:pic>
      </p:grpSp>
      <p:pic>
        <p:nvPicPr>
          <p:cNvPr id="21" name="Google Shape;682;p34">
            <a:extLst>
              <a:ext uri="{FF2B5EF4-FFF2-40B4-BE49-F238E27FC236}">
                <a16:creationId xmlns:a16="http://schemas.microsoft.com/office/drawing/2014/main" id="{290DDB9D-C0C7-4DEB-9015-F3039849C09F}"/>
              </a:ext>
            </a:extLst>
          </p:cNvPr>
          <p:cNvPicPr preferRelativeResize="0"/>
          <p:nvPr/>
        </p:nvPicPr>
        <p:blipFill rotWithShape="1">
          <a:blip r:embed="rId4">
            <a:alphaModFix/>
          </a:blip>
          <a:srcRect/>
          <a:stretch/>
        </p:blipFill>
        <p:spPr>
          <a:xfrm>
            <a:off x="2727489" y="2103856"/>
            <a:ext cx="2004158" cy="2004158"/>
          </a:xfrm>
          <a:prstGeom prst="rect">
            <a:avLst/>
          </a:prstGeom>
          <a:noFill/>
          <a:ln>
            <a:noFill/>
          </a:ln>
        </p:spPr>
      </p:pic>
      <p:grpSp>
        <p:nvGrpSpPr>
          <p:cNvPr id="22" name="Google Shape;684;p34">
            <a:extLst>
              <a:ext uri="{FF2B5EF4-FFF2-40B4-BE49-F238E27FC236}">
                <a16:creationId xmlns:a16="http://schemas.microsoft.com/office/drawing/2014/main" id="{73A0028B-5B0A-430D-B71F-B992A98BD17E}"/>
              </a:ext>
            </a:extLst>
          </p:cNvPr>
          <p:cNvGrpSpPr/>
          <p:nvPr/>
        </p:nvGrpSpPr>
        <p:grpSpPr>
          <a:xfrm>
            <a:off x="4980744" y="2102116"/>
            <a:ext cx="2011699" cy="2690599"/>
            <a:chOff x="5019391" y="2102116"/>
            <a:chExt cx="2011699" cy="2690599"/>
          </a:xfrm>
        </p:grpSpPr>
        <p:pic>
          <p:nvPicPr>
            <p:cNvPr id="23" name="Google Shape;685;p34">
              <a:extLst>
                <a:ext uri="{FF2B5EF4-FFF2-40B4-BE49-F238E27FC236}">
                  <a16:creationId xmlns:a16="http://schemas.microsoft.com/office/drawing/2014/main" id="{F93AAB8A-5F01-4E6E-B113-A960A04F95D8}"/>
                </a:ext>
              </a:extLst>
            </p:cNvPr>
            <p:cNvPicPr preferRelativeResize="0"/>
            <p:nvPr/>
          </p:nvPicPr>
          <p:blipFill rotWithShape="1">
            <a:blip r:embed="rId5">
              <a:alphaModFix/>
            </a:blip>
            <a:srcRect/>
            <a:stretch/>
          </p:blipFill>
          <p:spPr>
            <a:xfrm>
              <a:off x="5019392" y="2102116"/>
              <a:ext cx="2011697" cy="2011697"/>
            </a:xfrm>
            <a:prstGeom prst="rect">
              <a:avLst/>
            </a:prstGeom>
            <a:noFill/>
            <a:ln>
              <a:noFill/>
            </a:ln>
          </p:spPr>
        </p:pic>
        <p:sp>
          <p:nvSpPr>
            <p:cNvPr id="25" name="Google Shape;686;p34">
              <a:extLst>
                <a:ext uri="{FF2B5EF4-FFF2-40B4-BE49-F238E27FC236}">
                  <a16:creationId xmlns:a16="http://schemas.microsoft.com/office/drawing/2014/main" id="{2FC37827-4FAF-4FCA-A9D0-4C033DDA5518}"/>
                </a:ext>
              </a:extLst>
            </p:cNvPr>
            <p:cNvSpPr/>
            <p:nvPr/>
          </p:nvSpPr>
          <p:spPr>
            <a:xfrm rot="5400000">
              <a:off x="5680764" y="3442390"/>
              <a:ext cx="688951" cy="2011698"/>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26" name="Google Shape;687;p34">
            <a:extLst>
              <a:ext uri="{FF2B5EF4-FFF2-40B4-BE49-F238E27FC236}">
                <a16:creationId xmlns:a16="http://schemas.microsoft.com/office/drawing/2014/main" id="{0F10CB0F-81C3-435D-A209-F48B248F5F3A}"/>
              </a:ext>
            </a:extLst>
          </p:cNvPr>
          <p:cNvGrpSpPr/>
          <p:nvPr/>
        </p:nvGrpSpPr>
        <p:grpSpPr>
          <a:xfrm>
            <a:off x="7241540" y="2102116"/>
            <a:ext cx="2011697" cy="2690598"/>
            <a:chOff x="7075987" y="2033524"/>
            <a:chExt cx="2011697" cy="2690598"/>
          </a:xfrm>
        </p:grpSpPr>
        <p:pic>
          <p:nvPicPr>
            <p:cNvPr id="27" name="Google Shape;688;p34">
              <a:extLst>
                <a:ext uri="{FF2B5EF4-FFF2-40B4-BE49-F238E27FC236}">
                  <a16:creationId xmlns:a16="http://schemas.microsoft.com/office/drawing/2014/main" id="{6B0FB9C4-4C3B-4C2B-BC07-DEDCCE0C1DFA}"/>
                </a:ext>
              </a:extLst>
            </p:cNvPr>
            <p:cNvPicPr preferRelativeResize="0"/>
            <p:nvPr/>
          </p:nvPicPr>
          <p:blipFill rotWithShape="1">
            <a:blip r:embed="rId6">
              <a:alphaModFix/>
            </a:blip>
            <a:srcRect/>
            <a:stretch/>
          </p:blipFill>
          <p:spPr>
            <a:xfrm>
              <a:off x="7075987" y="2033524"/>
              <a:ext cx="2011697" cy="2011697"/>
            </a:xfrm>
            <a:prstGeom prst="rect">
              <a:avLst/>
            </a:prstGeom>
            <a:noFill/>
            <a:ln>
              <a:noFill/>
            </a:ln>
          </p:spPr>
        </p:pic>
        <p:sp>
          <p:nvSpPr>
            <p:cNvPr id="28" name="Google Shape;689;p34">
              <a:extLst>
                <a:ext uri="{FF2B5EF4-FFF2-40B4-BE49-F238E27FC236}">
                  <a16:creationId xmlns:a16="http://schemas.microsoft.com/office/drawing/2014/main" id="{F7B3D2D9-17B7-4192-A2EE-6D3A26930A3D}"/>
                </a:ext>
              </a:extLst>
            </p:cNvPr>
            <p:cNvSpPr/>
            <p:nvPr/>
          </p:nvSpPr>
          <p:spPr>
            <a:xfrm rot="5400000">
              <a:off x="7734776" y="3376382"/>
              <a:ext cx="688951" cy="2006529"/>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29" name="Google Shape;690;p34">
            <a:extLst>
              <a:ext uri="{FF2B5EF4-FFF2-40B4-BE49-F238E27FC236}">
                <a16:creationId xmlns:a16="http://schemas.microsoft.com/office/drawing/2014/main" id="{4AB5E48A-2351-463F-944D-829F4556A922}"/>
              </a:ext>
            </a:extLst>
          </p:cNvPr>
          <p:cNvPicPr preferRelativeResize="0"/>
          <p:nvPr/>
        </p:nvPicPr>
        <p:blipFill rotWithShape="1">
          <a:blip r:embed="rId7">
            <a:alphaModFix/>
          </a:blip>
          <a:srcRect/>
          <a:stretch/>
        </p:blipFill>
        <p:spPr>
          <a:xfrm>
            <a:off x="9473449" y="2104001"/>
            <a:ext cx="2006986" cy="2006986"/>
          </a:xfrm>
          <a:prstGeom prst="rect">
            <a:avLst/>
          </a:prstGeom>
          <a:noFill/>
          <a:ln>
            <a:noFill/>
          </a:ln>
        </p:spPr>
      </p:pic>
      <p:pic>
        <p:nvPicPr>
          <p:cNvPr id="18" name="Obraz 17">
            <a:extLst>
              <a:ext uri="{FF2B5EF4-FFF2-40B4-BE49-F238E27FC236}">
                <a16:creationId xmlns:a16="http://schemas.microsoft.com/office/drawing/2014/main" id="{BE627F5A-47BB-40B3-ACC0-944E377958AF}"/>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8942515" y="-12534"/>
            <a:ext cx="2615998" cy="1857358"/>
          </a:xfrm>
          <a:prstGeom prst="rect">
            <a:avLst/>
          </a:prstGeom>
        </p:spPr>
      </p:pic>
      <p:sp>
        <p:nvSpPr>
          <p:cNvPr id="17" name="Prostokąt 16">
            <a:extLst>
              <a:ext uri="{FF2B5EF4-FFF2-40B4-BE49-F238E27FC236}">
                <a16:creationId xmlns:a16="http://schemas.microsoft.com/office/drawing/2014/main" id="{0B447946-E293-4AD1-B5BD-834442CF0EAE}"/>
              </a:ext>
            </a:extLst>
          </p:cNvPr>
          <p:cNvSpPr/>
          <p:nvPr/>
        </p:nvSpPr>
        <p:spPr>
          <a:xfrm rot="5400000">
            <a:off x="5595941" y="261942"/>
            <a:ext cx="1000117" cy="12192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Tytuł 2">
            <a:extLst>
              <a:ext uri="{FF2B5EF4-FFF2-40B4-BE49-F238E27FC236}">
                <a16:creationId xmlns:a16="http://schemas.microsoft.com/office/drawing/2014/main" id="{049204EA-7E16-4E50-B1ED-E71B28B80D73}"/>
              </a:ext>
            </a:extLst>
          </p:cNvPr>
          <p:cNvSpPr txBox="1">
            <a:spLocks/>
          </p:cNvSpPr>
          <p:nvPr/>
        </p:nvSpPr>
        <p:spPr>
          <a:xfrm>
            <a:off x="335360" y="4181283"/>
            <a:ext cx="2304256" cy="471853"/>
          </a:xfrm>
          <a:prstGeom prst="rect">
            <a:avLst/>
          </a:prstGeom>
        </p:spPr>
        <p:txBody>
          <a:bodyPr vert="horz" lIns="0" tIns="0" rIns="0" bIns="0" rtlCol="0" anchor="t">
            <a:noAutofit/>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ctr">
              <a:spcAft>
                <a:spcPts val="1200"/>
              </a:spcAft>
            </a:pPr>
            <a:r>
              <a:rPr lang="pl-PL" sz="1300" b="1" dirty="0">
                <a:solidFill>
                  <a:srgbClr val="132319"/>
                </a:solidFill>
              </a:rPr>
              <a:t>86</a:t>
            </a:r>
            <a:br>
              <a:rPr lang="pl-PL" sz="1300" b="1" dirty="0">
                <a:solidFill>
                  <a:srgbClr val="132319"/>
                </a:solidFill>
              </a:rPr>
            </a:br>
            <a:r>
              <a:rPr lang="pl-PL" sz="1300" dirty="0">
                <a:solidFill>
                  <a:srgbClr val="132319"/>
                </a:solidFill>
              </a:rPr>
              <a:t>(647 </a:t>
            </a:r>
            <a:r>
              <a:rPr lang="pl-PL" sz="1300" dirty="0" err="1">
                <a:solidFill>
                  <a:srgbClr val="132319"/>
                </a:solidFill>
              </a:rPr>
              <a:t>institutions</a:t>
            </a:r>
            <a:r>
              <a:rPr lang="pl-PL" sz="1300" dirty="0">
                <a:solidFill>
                  <a:srgbClr val="132319"/>
                </a:solidFill>
              </a:rPr>
              <a:t> </a:t>
            </a:r>
            <a:r>
              <a:rPr lang="pl-PL" sz="1300" dirty="0" err="1">
                <a:solidFill>
                  <a:srgbClr val="132319"/>
                </a:solidFill>
              </a:rPr>
              <a:t>around</a:t>
            </a:r>
            <a:br>
              <a:rPr lang="pl-PL" sz="1300" dirty="0">
                <a:solidFill>
                  <a:srgbClr val="132319"/>
                </a:solidFill>
              </a:rPr>
            </a:br>
            <a:r>
              <a:rPr lang="pl-PL" sz="1300" dirty="0">
                <a:solidFill>
                  <a:srgbClr val="132319"/>
                </a:solidFill>
              </a:rPr>
              <a:t>the </a:t>
            </a:r>
            <a:r>
              <a:rPr lang="pl-PL" sz="1300" dirty="0" err="1">
                <a:solidFill>
                  <a:srgbClr val="132319"/>
                </a:solidFill>
              </a:rPr>
              <a:t>world</a:t>
            </a:r>
            <a:r>
              <a:rPr lang="pl-PL" sz="1300" dirty="0">
                <a:solidFill>
                  <a:srgbClr val="132319"/>
                </a:solidFill>
              </a:rPr>
              <a:t>)</a:t>
            </a:r>
          </a:p>
          <a:p>
            <a:pPr algn="ctr">
              <a:spcBef>
                <a:spcPts val="600"/>
              </a:spcBef>
              <a:spcAft>
                <a:spcPts val="1200"/>
              </a:spcAft>
            </a:pPr>
            <a:r>
              <a:rPr lang="pl-PL" sz="1800" b="1" dirty="0">
                <a:solidFill>
                  <a:srgbClr val="132319"/>
                </a:solidFill>
              </a:rPr>
              <a:t>1st place in Poland</a:t>
            </a:r>
          </a:p>
        </p:txBody>
      </p:sp>
      <p:sp>
        <p:nvSpPr>
          <p:cNvPr id="15" name="Tytuł 2">
            <a:extLst>
              <a:ext uri="{FF2B5EF4-FFF2-40B4-BE49-F238E27FC236}">
                <a16:creationId xmlns:a16="http://schemas.microsoft.com/office/drawing/2014/main" id="{EBEAEA7A-F537-418C-AB0F-98EE0A093F85}"/>
              </a:ext>
            </a:extLst>
          </p:cNvPr>
          <p:cNvSpPr txBox="1">
            <a:spLocks/>
          </p:cNvSpPr>
          <p:nvPr/>
        </p:nvSpPr>
        <p:spPr>
          <a:xfrm>
            <a:off x="5016993" y="652495"/>
            <a:ext cx="3628151" cy="864096"/>
          </a:xfrm>
          <a:prstGeom prst="rect">
            <a:avLst/>
          </a:prstGeom>
        </p:spPr>
        <p:txBody>
          <a:bodyPr vert="horz" lIns="0" tIns="0" rIns="0" bIns="0" rtlCol="0" anchor="t">
            <a:noAutofit/>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r"/>
            <a:r>
              <a:rPr lang="en-US" sz="1800" b="1" dirty="0">
                <a:solidFill>
                  <a:srgbClr val="132319"/>
                </a:solidFill>
              </a:rPr>
              <a:t>High placement in the</a:t>
            </a:r>
            <a:br>
              <a:rPr lang="pl-PL" sz="1800" b="1" dirty="0">
                <a:solidFill>
                  <a:srgbClr val="132319"/>
                </a:solidFill>
              </a:rPr>
            </a:br>
            <a:r>
              <a:rPr lang="en-US" sz="1800" b="1" dirty="0">
                <a:solidFill>
                  <a:srgbClr val="132319"/>
                </a:solidFill>
              </a:rPr>
              <a:t>2022 THE Impact</a:t>
            </a:r>
            <a:r>
              <a:rPr lang="pl-PL" sz="1800" b="1" dirty="0">
                <a:solidFill>
                  <a:srgbClr val="132319"/>
                </a:solidFill>
              </a:rPr>
              <a:t> </a:t>
            </a:r>
            <a:r>
              <a:rPr lang="en-US" sz="1800" b="1" dirty="0">
                <a:solidFill>
                  <a:srgbClr val="132319"/>
                </a:solidFill>
              </a:rPr>
              <a:t>Rankings</a:t>
            </a:r>
          </a:p>
        </p:txBody>
      </p:sp>
      <p:sp>
        <p:nvSpPr>
          <p:cNvPr id="16" name="Tytuł 2">
            <a:extLst>
              <a:ext uri="{FF2B5EF4-FFF2-40B4-BE49-F238E27FC236}">
                <a16:creationId xmlns:a16="http://schemas.microsoft.com/office/drawing/2014/main" id="{76F57BAC-C10C-479C-A418-6AE1BF72AF98}"/>
              </a:ext>
            </a:extLst>
          </p:cNvPr>
          <p:cNvSpPr txBox="1">
            <a:spLocks/>
          </p:cNvSpPr>
          <p:nvPr/>
        </p:nvSpPr>
        <p:spPr>
          <a:xfrm>
            <a:off x="676416" y="297781"/>
            <a:ext cx="3691392" cy="1326731"/>
          </a:xfrm>
          <a:prstGeom prst="rect">
            <a:avLst/>
          </a:prstGeom>
        </p:spPr>
        <p:txBody>
          <a:bodyPr vert="horz" lIns="0" tIns="0" rIns="0" bIns="0" rtlCol="0" anchor="ctr">
            <a:noAutofit/>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pl-PL" b="1" spc="100" dirty="0" err="1">
                <a:solidFill>
                  <a:schemeClr val="bg1"/>
                </a:solidFill>
              </a:rPr>
              <a:t>Sustainable</a:t>
            </a:r>
            <a:r>
              <a:rPr lang="pl-PL" b="1" spc="100" dirty="0">
                <a:solidFill>
                  <a:schemeClr val="bg1"/>
                </a:solidFill>
              </a:rPr>
              <a:t> Development </a:t>
            </a:r>
            <a:r>
              <a:rPr lang="pl-PL" b="1" spc="100" dirty="0" err="1">
                <a:solidFill>
                  <a:schemeClr val="bg1"/>
                </a:solidFill>
              </a:rPr>
              <a:t>Goals</a:t>
            </a:r>
            <a:endParaRPr lang="pl-PL" b="1" spc="100" dirty="0">
              <a:solidFill>
                <a:schemeClr val="bg1"/>
              </a:solidFill>
            </a:endParaRPr>
          </a:p>
        </p:txBody>
      </p:sp>
      <p:sp>
        <p:nvSpPr>
          <p:cNvPr id="33" name="Tytuł 2">
            <a:extLst>
              <a:ext uri="{FF2B5EF4-FFF2-40B4-BE49-F238E27FC236}">
                <a16:creationId xmlns:a16="http://schemas.microsoft.com/office/drawing/2014/main" id="{D810103C-AF9D-4F19-A822-0BF3442A2B99}"/>
              </a:ext>
            </a:extLst>
          </p:cNvPr>
          <p:cNvSpPr txBox="1">
            <a:spLocks/>
          </p:cNvSpPr>
          <p:nvPr/>
        </p:nvSpPr>
        <p:spPr>
          <a:xfrm>
            <a:off x="2551645" y="4167693"/>
            <a:ext cx="2423423" cy="629459"/>
          </a:xfrm>
          <a:prstGeom prst="rect">
            <a:avLst/>
          </a:prstGeom>
        </p:spPr>
        <p:txBody>
          <a:bodyPr vert="horz" lIns="0" tIns="0" rIns="0" bIns="0" rtlCol="0" anchor="t">
            <a:noAutofit/>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ctr">
              <a:spcAft>
                <a:spcPts val="1200"/>
              </a:spcAft>
            </a:pPr>
            <a:r>
              <a:rPr lang="pl-PL" sz="1300" b="1" dirty="0">
                <a:solidFill>
                  <a:srgbClr val="132319"/>
                </a:solidFill>
              </a:rPr>
              <a:t>101 - 200</a:t>
            </a:r>
            <a:br>
              <a:rPr lang="pl-PL" sz="1300" b="1" dirty="0">
                <a:solidFill>
                  <a:srgbClr val="132319"/>
                </a:solidFill>
              </a:rPr>
            </a:br>
            <a:r>
              <a:rPr lang="pl-PL" sz="1300" b="1" dirty="0">
                <a:solidFill>
                  <a:srgbClr val="132319"/>
                </a:solidFill>
              </a:rPr>
              <a:t>(</a:t>
            </a:r>
            <a:r>
              <a:rPr lang="en-US" sz="1300" dirty="0">
                <a:solidFill>
                  <a:srgbClr val="132319"/>
                </a:solidFill>
              </a:rPr>
              <a:t>960 institutions around</a:t>
            </a:r>
            <a:br>
              <a:rPr lang="en-US" sz="1300" dirty="0">
                <a:solidFill>
                  <a:srgbClr val="132319"/>
                </a:solidFill>
              </a:rPr>
            </a:br>
            <a:r>
              <a:rPr lang="en-US" sz="1300" dirty="0">
                <a:solidFill>
                  <a:srgbClr val="132319"/>
                </a:solidFill>
              </a:rPr>
              <a:t>the world</a:t>
            </a:r>
            <a:r>
              <a:rPr lang="pl-PL" sz="1300" dirty="0">
                <a:solidFill>
                  <a:srgbClr val="132319"/>
                </a:solidFill>
              </a:rPr>
              <a:t>)</a:t>
            </a:r>
          </a:p>
          <a:p>
            <a:pPr algn="ctr">
              <a:lnSpc>
                <a:spcPct val="150000"/>
              </a:lnSpc>
              <a:spcAft>
                <a:spcPts val="1200"/>
              </a:spcAft>
            </a:pPr>
            <a:r>
              <a:rPr lang="pl-PL" sz="1800" b="1" dirty="0">
                <a:solidFill>
                  <a:srgbClr val="132319"/>
                </a:solidFill>
              </a:rPr>
              <a:t>1st place in Poland</a:t>
            </a:r>
          </a:p>
        </p:txBody>
      </p:sp>
      <p:sp>
        <p:nvSpPr>
          <p:cNvPr id="34" name="Tytuł 2">
            <a:extLst>
              <a:ext uri="{FF2B5EF4-FFF2-40B4-BE49-F238E27FC236}">
                <a16:creationId xmlns:a16="http://schemas.microsoft.com/office/drawing/2014/main" id="{D1522127-B8CE-46E4-9A6A-5EB461216F64}"/>
              </a:ext>
            </a:extLst>
          </p:cNvPr>
          <p:cNvSpPr txBox="1">
            <a:spLocks/>
          </p:cNvSpPr>
          <p:nvPr/>
        </p:nvSpPr>
        <p:spPr>
          <a:xfrm>
            <a:off x="4801215" y="4181283"/>
            <a:ext cx="2423423" cy="1096368"/>
          </a:xfrm>
          <a:prstGeom prst="rect">
            <a:avLst/>
          </a:prstGeom>
        </p:spPr>
        <p:txBody>
          <a:bodyPr vert="horz" lIns="0" tIns="0" rIns="0" bIns="0" rtlCol="0" anchor="t">
            <a:noAutofit/>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ctr">
              <a:spcAft>
                <a:spcPts val="1200"/>
              </a:spcAft>
            </a:pPr>
            <a:r>
              <a:rPr lang="pl-PL" sz="1300" b="1" dirty="0">
                <a:solidFill>
                  <a:srgbClr val="132319"/>
                </a:solidFill>
              </a:rPr>
              <a:t>101 - 200</a:t>
            </a:r>
            <a:br>
              <a:rPr lang="pl-PL" sz="1300" b="1" dirty="0">
                <a:solidFill>
                  <a:srgbClr val="132319"/>
                </a:solidFill>
              </a:rPr>
            </a:br>
            <a:r>
              <a:rPr lang="en-US" sz="1300" dirty="0">
                <a:solidFill>
                  <a:srgbClr val="132319"/>
                </a:solidFill>
              </a:rPr>
              <a:t>(860 institutions around</a:t>
            </a:r>
            <a:br>
              <a:rPr lang="en-US" sz="1300" dirty="0">
                <a:solidFill>
                  <a:srgbClr val="132319"/>
                </a:solidFill>
              </a:rPr>
            </a:br>
            <a:r>
              <a:rPr lang="en-US" sz="1300" dirty="0">
                <a:solidFill>
                  <a:srgbClr val="132319"/>
                </a:solidFill>
              </a:rPr>
              <a:t>the world)</a:t>
            </a:r>
          </a:p>
          <a:p>
            <a:pPr algn="ctr">
              <a:spcBef>
                <a:spcPts val="600"/>
              </a:spcBef>
              <a:spcAft>
                <a:spcPts val="1200"/>
              </a:spcAft>
            </a:pPr>
            <a:r>
              <a:rPr lang="pl-PL" sz="1800" b="1" dirty="0">
                <a:solidFill>
                  <a:srgbClr val="132319"/>
                </a:solidFill>
              </a:rPr>
              <a:t>1st place in Poland</a:t>
            </a:r>
          </a:p>
        </p:txBody>
      </p:sp>
      <p:sp>
        <p:nvSpPr>
          <p:cNvPr id="35" name="Tytuł 2">
            <a:extLst>
              <a:ext uri="{FF2B5EF4-FFF2-40B4-BE49-F238E27FC236}">
                <a16:creationId xmlns:a16="http://schemas.microsoft.com/office/drawing/2014/main" id="{B08269AD-56DE-4C97-A073-BE22E6A3BCC4}"/>
              </a:ext>
            </a:extLst>
          </p:cNvPr>
          <p:cNvSpPr txBox="1">
            <a:spLocks/>
          </p:cNvSpPr>
          <p:nvPr/>
        </p:nvSpPr>
        <p:spPr>
          <a:xfrm>
            <a:off x="9324814" y="4167693"/>
            <a:ext cx="2304256" cy="1173716"/>
          </a:xfrm>
          <a:prstGeom prst="rect">
            <a:avLst/>
          </a:prstGeom>
        </p:spPr>
        <p:txBody>
          <a:bodyPr vert="horz" lIns="0" tIns="0" rIns="0" bIns="0" rtlCol="0" anchor="t">
            <a:noAutofit/>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ctr">
              <a:spcAft>
                <a:spcPts val="1200"/>
              </a:spcAft>
            </a:pPr>
            <a:r>
              <a:rPr lang="pl-PL" sz="1300" b="1" dirty="0">
                <a:solidFill>
                  <a:srgbClr val="132319"/>
                </a:solidFill>
              </a:rPr>
              <a:t>601-800</a:t>
            </a:r>
            <a:br>
              <a:rPr lang="pl-PL" sz="1300" b="1" dirty="0">
                <a:solidFill>
                  <a:srgbClr val="132319"/>
                </a:solidFill>
              </a:rPr>
            </a:br>
            <a:r>
              <a:rPr lang="en-US" sz="1300" dirty="0">
                <a:solidFill>
                  <a:srgbClr val="132319"/>
                </a:solidFill>
              </a:rPr>
              <a:t>(1625 institutions around</a:t>
            </a:r>
            <a:br>
              <a:rPr lang="en-US" sz="1300" dirty="0">
                <a:solidFill>
                  <a:srgbClr val="132319"/>
                </a:solidFill>
              </a:rPr>
            </a:br>
            <a:r>
              <a:rPr lang="en-US" sz="1300" dirty="0">
                <a:solidFill>
                  <a:srgbClr val="132319"/>
                </a:solidFill>
              </a:rPr>
              <a:t>the world)</a:t>
            </a:r>
            <a:endParaRPr lang="pl-PL" sz="1300" dirty="0">
              <a:solidFill>
                <a:srgbClr val="132319"/>
              </a:solidFill>
            </a:endParaRPr>
          </a:p>
          <a:p>
            <a:pPr algn="ctr">
              <a:lnSpc>
                <a:spcPct val="150000"/>
              </a:lnSpc>
              <a:spcAft>
                <a:spcPts val="1200"/>
              </a:spcAft>
            </a:pPr>
            <a:r>
              <a:rPr lang="pl-PL" sz="1800" b="1" dirty="0">
                <a:solidFill>
                  <a:srgbClr val="132319"/>
                </a:solidFill>
              </a:rPr>
              <a:t>4st place in Poland</a:t>
            </a:r>
          </a:p>
        </p:txBody>
      </p:sp>
      <p:sp>
        <p:nvSpPr>
          <p:cNvPr id="36" name="Tytuł 2">
            <a:extLst>
              <a:ext uri="{FF2B5EF4-FFF2-40B4-BE49-F238E27FC236}">
                <a16:creationId xmlns:a16="http://schemas.microsoft.com/office/drawing/2014/main" id="{61989275-A455-4503-A019-BEC36DDBCD09}"/>
              </a:ext>
            </a:extLst>
          </p:cNvPr>
          <p:cNvSpPr txBox="1">
            <a:spLocks/>
          </p:cNvSpPr>
          <p:nvPr/>
        </p:nvSpPr>
        <p:spPr>
          <a:xfrm>
            <a:off x="0" y="6197523"/>
            <a:ext cx="11553138" cy="340282"/>
          </a:xfrm>
          <a:prstGeom prst="rect">
            <a:avLst/>
          </a:prstGeom>
        </p:spPr>
        <p:txBody>
          <a:bodyPr vert="horz" lIns="0" tIns="0" rIns="0" bIns="0" rtlCol="0" anchor="t">
            <a:noAutofit/>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r"/>
            <a:r>
              <a:rPr lang="en-US" sz="2000" dirty="0">
                <a:solidFill>
                  <a:schemeClr val="bg1"/>
                </a:solidFill>
              </a:rPr>
              <a:t>1st place among all agricultural universities in Poland regarding 4 out of 5 goals</a:t>
            </a:r>
          </a:p>
        </p:txBody>
      </p:sp>
      <p:sp>
        <p:nvSpPr>
          <p:cNvPr id="24" name="Tytuł 2">
            <a:extLst>
              <a:ext uri="{FF2B5EF4-FFF2-40B4-BE49-F238E27FC236}">
                <a16:creationId xmlns:a16="http://schemas.microsoft.com/office/drawing/2014/main" id="{AEB3FCFE-C208-4656-ADCA-9A0F4B448C12}"/>
              </a:ext>
            </a:extLst>
          </p:cNvPr>
          <p:cNvSpPr txBox="1">
            <a:spLocks/>
          </p:cNvSpPr>
          <p:nvPr/>
        </p:nvSpPr>
        <p:spPr>
          <a:xfrm>
            <a:off x="6997066" y="4181283"/>
            <a:ext cx="2423423" cy="1096368"/>
          </a:xfrm>
          <a:prstGeom prst="rect">
            <a:avLst/>
          </a:prstGeom>
        </p:spPr>
        <p:txBody>
          <a:bodyPr vert="horz" lIns="0" tIns="0" rIns="0" bIns="0" rtlCol="0" anchor="t">
            <a:noAutofit/>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ctr">
              <a:spcAft>
                <a:spcPts val="1200"/>
              </a:spcAft>
            </a:pPr>
            <a:r>
              <a:rPr lang="pl-PL" sz="1300" b="1" dirty="0">
                <a:solidFill>
                  <a:srgbClr val="132319"/>
                </a:solidFill>
              </a:rPr>
              <a:t>201 - 300</a:t>
            </a:r>
            <a:br>
              <a:rPr lang="pl-PL" sz="1300" b="1" dirty="0">
                <a:solidFill>
                  <a:srgbClr val="132319"/>
                </a:solidFill>
              </a:rPr>
            </a:br>
            <a:r>
              <a:rPr lang="en-US" sz="1300" dirty="0">
                <a:solidFill>
                  <a:srgbClr val="132319"/>
                </a:solidFill>
              </a:rPr>
              <a:t>(586 institutions around</a:t>
            </a:r>
            <a:br>
              <a:rPr lang="en-US" sz="1300" dirty="0">
                <a:solidFill>
                  <a:srgbClr val="132319"/>
                </a:solidFill>
              </a:rPr>
            </a:br>
            <a:r>
              <a:rPr lang="en-US" sz="1300" dirty="0">
                <a:solidFill>
                  <a:srgbClr val="132319"/>
                </a:solidFill>
              </a:rPr>
              <a:t>the world)</a:t>
            </a:r>
          </a:p>
          <a:p>
            <a:pPr algn="ctr">
              <a:spcBef>
                <a:spcPts val="600"/>
              </a:spcBef>
              <a:spcAft>
                <a:spcPts val="1200"/>
              </a:spcAft>
            </a:pPr>
            <a:r>
              <a:rPr lang="pl-PL" sz="1800" b="1" dirty="0">
                <a:solidFill>
                  <a:srgbClr val="132319"/>
                </a:solidFill>
              </a:rPr>
              <a:t>1st place in Poland</a:t>
            </a:r>
          </a:p>
        </p:txBody>
      </p:sp>
    </p:spTree>
    <p:extLst>
      <p:ext uri="{BB962C8B-B14F-4D97-AF65-F5344CB8AC3E}">
        <p14:creationId xmlns:p14="http://schemas.microsoft.com/office/powerpoint/2010/main" val="2496221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8D867414-FB43-4CAF-8F83-E397EF3A992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59" t="636" r="31814" b="5655"/>
          <a:stretch/>
        </p:blipFill>
        <p:spPr>
          <a:xfrm flipH="1">
            <a:off x="0" y="0"/>
            <a:ext cx="7391943" cy="6858000"/>
          </a:xfrm>
          <a:prstGeom prst="rect">
            <a:avLst/>
          </a:prstGeom>
        </p:spPr>
      </p:pic>
      <p:sp>
        <p:nvSpPr>
          <p:cNvPr id="4" name="Prostokąt 3">
            <a:extLst>
              <a:ext uri="{FF2B5EF4-FFF2-40B4-BE49-F238E27FC236}">
                <a16:creationId xmlns:a16="http://schemas.microsoft.com/office/drawing/2014/main" id="{1F0C2C05-96B9-4F3D-99C0-EF744EF85622}"/>
              </a:ext>
            </a:extLst>
          </p:cNvPr>
          <p:cNvSpPr/>
          <p:nvPr/>
        </p:nvSpPr>
        <p:spPr>
          <a:xfrm rot="5400000">
            <a:off x="6362972" y="1028975"/>
            <a:ext cx="6857998" cy="4800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Symbol zastępczy zawartości 1">
            <a:extLst>
              <a:ext uri="{FF2B5EF4-FFF2-40B4-BE49-F238E27FC236}">
                <a16:creationId xmlns:a16="http://schemas.microsoft.com/office/drawing/2014/main" id="{C40CBA5F-3E6F-40E0-AB6D-D469F28B3614}"/>
              </a:ext>
            </a:extLst>
          </p:cNvPr>
          <p:cNvSpPr>
            <a:spLocks noGrp="1"/>
          </p:cNvSpPr>
          <p:nvPr>
            <p:ph sz="quarter" idx="14"/>
          </p:nvPr>
        </p:nvSpPr>
        <p:spPr>
          <a:xfrm>
            <a:off x="8112224" y="1196752"/>
            <a:ext cx="3312368" cy="4896544"/>
          </a:xfrm>
        </p:spPr>
        <p:txBody>
          <a:bodyPr>
            <a:normAutofit/>
          </a:bodyPr>
          <a:lstStyle/>
          <a:p>
            <a:pPr marL="285750" indent="-285750">
              <a:spcAft>
                <a:spcPts val="1800"/>
              </a:spcAft>
              <a:buClr>
                <a:schemeClr val="bg1"/>
              </a:buClr>
              <a:buFont typeface="Wingdings" panose="05000000000000000000" pitchFamily="2" charset="2"/>
              <a:buChar char="§"/>
            </a:pPr>
            <a:r>
              <a:rPr lang="pl-PL" sz="1800" dirty="0">
                <a:solidFill>
                  <a:schemeClr val="bg1"/>
                </a:solidFill>
              </a:rPr>
              <a:t>s</a:t>
            </a:r>
            <a:r>
              <a:rPr lang="en-US" sz="1800" dirty="0" err="1">
                <a:solidFill>
                  <a:schemeClr val="bg1"/>
                </a:solidFill>
              </a:rPr>
              <a:t>ocially</a:t>
            </a:r>
            <a:r>
              <a:rPr lang="en-US" sz="1800" dirty="0">
                <a:solidFill>
                  <a:schemeClr val="bg1"/>
                </a:solidFill>
              </a:rPr>
              <a:t> Supported Agriculture at UPWr – an initiative of sustainable food production</a:t>
            </a:r>
          </a:p>
          <a:p>
            <a:pPr marL="285750" indent="-285750">
              <a:spcAft>
                <a:spcPts val="1800"/>
              </a:spcAft>
              <a:buClr>
                <a:schemeClr val="bg1"/>
              </a:buClr>
              <a:buFont typeface="Wingdings" panose="05000000000000000000" pitchFamily="2" charset="2"/>
              <a:buChar char="§"/>
            </a:pPr>
            <a:r>
              <a:rPr lang="en-US" sz="1800" dirty="0">
                <a:solidFill>
                  <a:schemeClr val="bg1"/>
                </a:solidFill>
              </a:rPr>
              <a:t>the </a:t>
            </a:r>
            <a:r>
              <a:rPr lang="en-US" sz="1800" dirty="0" err="1">
                <a:solidFill>
                  <a:schemeClr val="bg1"/>
                </a:solidFill>
              </a:rPr>
              <a:t>FoodSHIFT</a:t>
            </a:r>
            <a:r>
              <a:rPr lang="en-US" sz="1800" dirty="0">
                <a:solidFill>
                  <a:schemeClr val="bg1"/>
                </a:solidFill>
              </a:rPr>
              <a:t> 2030 project and social gardens in city </a:t>
            </a:r>
            <a:r>
              <a:rPr lang="en-US" sz="1800" dirty="0" err="1">
                <a:solidFill>
                  <a:schemeClr val="bg1"/>
                </a:solidFill>
              </a:rPr>
              <a:t>centres</a:t>
            </a:r>
            <a:endParaRPr lang="en-US" sz="1800" dirty="0">
              <a:solidFill>
                <a:schemeClr val="bg1"/>
              </a:solidFill>
            </a:endParaRPr>
          </a:p>
          <a:p>
            <a:pPr marL="285750" indent="-285750">
              <a:spcAft>
                <a:spcPts val="1800"/>
              </a:spcAft>
              <a:buClr>
                <a:schemeClr val="bg1"/>
              </a:buClr>
              <a:buFont typeface="Wingdings" panose="05000000000000000000" pitchFamily="2" charset="2"/>
              <a:buChar char="§"/>
            </a:pPr>
            <a:r>
              <a:rPr lang="en-US" sz="1800" dirty="0">
                <a:solidFill>
                  <a:schemeClr val="bg1"/>
                </a:solidFill>
              </a:rPr>
              <a:t>training courses for food producers and farmers from the Centre for Continuing Education</a:t>
            </a:r>
          </a:p>
          <a:p>
            <a:pPr marL="285750" indent="-285750">
              <a:spcAft>
                <a:spcPts val="1800"/>
              </a:spcAft>
              <a:buClr>
                <a:schemeClr val="bg1"/>
              </a:buClr>
              <a:buFont typeface="Wingdings" panose="05000000000000000000" pitchFamily="2" charset="2"/>
              <a:buChar char="§"/>
            </a:pPr>
            <a:r>
              <a:rPr lang="en-US" sz="1800" dirty="0">
                <a:solidFill>
                  <a:schemeClr val="bg1"/>
                </a:solidFill>
              </a:rPr>
              <a:t>food, water and soil quality testing</a:t>
            </a:r>
          </a:p>
        </p:txBody>
      </p:sp>
      <p:pic>
        <p:nvPicPr>
          <p:cNvPr id="8" name="Google Shape;704;p35">
            <a:extLst>
              <a:ext uri="{FF2B5EF4-FFF2-40B4-BE49-F238E27FC236}">
                <a16:creationId xmlns:a16="http://schemas.microsoft.com/office/drawing/2014/main" id="{50E75333-7E49-4D4D-B6FC-594BB2A30E6A}"/>
              </a:ext>
            </a:extLst>
          </p:cNvPr>
          <p:cNvPicPr preferRelativeResize="0"/>
          <p:nvPr/>
        </p:nvPicPr>
        <p:blipFill rotWithShape="1">
          <a:blip r:embed="rId4">
            <a:alphaModFix/>
          </a:blip>
          <a:srcRect/>
          <a:stretch/>
        </p:blipFill>
        <p:spPr>
          <a:xfrm>
            <a:off x="5231902" y="4"/>
            <a:ext cx="2160041" cy="2160041"/>
          </a:xfrm>
          <a:prstGeom prst="rect">
            <a:avLst/>
          </a:prstGeom>
          <a:noFill/>
          <a:ln>
            <a:noFill/>
          </a:ln>
          <a:effectLst>
            <a:outerShdw blurRad="63500" sx="102000" sy="102000" algn="ctr" rotWithShape="0">
              <a:srgbClr val="000000">
                <a:alpha val="40000"/>
              </a:srgbClr>
            </a:outerShdw>
          </a:effectLst>
        </p:spPr>
      </p:pic>
    </p:spTree>
    <p:extLst>
      <p:ext uri="{BB962C8B-B14F-4D97-AF65-F5344CB8AC3E}">
        <p14:creationId xmlns:p14="http://schemas.microsoft.com/office/powerpoint/2010/main" val="1523046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Obraz 16">
            <a:extLst>
              <a:ext uri="{FF2B5EF4-FFF2-40B4-BE49-F238E27FC236}">
                <a16:creationId xmlns:a16="http://schemas.microsoft.com/office/drawing/2014/main" id="{8E31E8D8-576C-4892-9501-1BE6DBBAE873}"/>
              </a:ext>
            </a:extLst>
          </p:cNvPr>
          <p:cNvPicPr>
            <a:picLocks noChangeAspect="1"/>
          </p:cNvPicPr>
          <p:nvPr/>
        </p:nvPicPr>
        <p:blipFill rotWithShape="1">
          <a:blip r:embed="rId3"/>
          <a:srcRect l="18325" b="11065"/>
          <a:stretch/>
        </p:blipFill>
        <p:spPr>
          <a:xfrm>
            <a:off x="0" y="1"/>
            <a:ext cx="11568608" cy="6857996"/>
          </a:xfrm>
          <a:prstGeom prst="rect">
            <a:avLst/>
          </a:prstGeom>
        </p:spPr>
      </p:pic>
      <p:sp>
        <p:nvSpPr>
          <p:cNvPr id="5" name="Prostokąt 4">
            <a:extLst>
              <a:ext uri="{FF2B5EF4-FFF2-40B4-BE49-F238E27FC236}">
                <a16:creationId xmlns:a16="http://schemas.microsoft.com/office/drawing/2014/main" id="{CE90CF5F-7B23-4A7A-9C61-4687F6121DB2}"/>
              </a:ext>
            </a:extLst>
          </p:cNvPr>
          <p:cNvSpPr/>
          <p:nvPr/>
        </p:nvSpPr>
        <p:spPr>
          <a:xfrm rot="5400000">
            <a:off x="6362972" y="1028975"/>
            <a:ext cx="6857998" cy="4800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Symbol zastępczy zawartości 1">
            <a:extLst>
              <a:ext uri="{FF2B5EF4-FFF2-40B4-BE49-F238E27FC236}">
                <a16:creationId xmlns:a16="http://schemas.microsoft.com/office/drawing/2014/main" id="{62B521F5-1442-4872-8562-FE589BDAFE69}"/>
              </a:ext>
            </a:extLst>
          </p:cNvPr>
          <p:cNvSpPr txBox="1">
            <a:spLocks/>
          </p:cNvSpPr>
          <p:nvPr/>
        </p:nvSpPr>
        <p:spPr>
          <a:xfrm>
            <a:off x="8112224" y="548680"/>
            <a:ext cx="3456384" cy="5040560"/>
          </a:xfrm>
          <a:prstGeom prst="rect">
            <a:avLst/>
          </a:prstGeom>
        </p:spPr>
        <p:txBody>
          <a:bodyPr vert="horz" lIns="0" tIns="0" rIns="0" bIns="0" rtlCol="0">
            <a:normAutofit/>
          </a:bodyPr>
          <a:lstStyle>
            <a:lvl1pPr algn="l" defTabSz="180000" rtl="0" fontAlgn="base">
              <a:spcBef>
                <a:spcPts val="300"/>
              </a:spcBef>
              <a:spcAft>
                <a:spcPct val="0"/>
              </a:spcAft>
              <a:buClr>
                <a:schemeClr val="accent1"/>
              </a:buClr>
              <a:buFont typeface="Arial" pitchFamily="34" charset="0"/>
              <a:tabLst>
                <a:tab pos="180000" algn="l"/>
                <a:tab pos="360000" algn="l"/>
                <a:tab pos="540000" algn="l"/>
                <a:tab pos="720000" algn="l"/>
                <a:tab pos="900000" algn="l"/>
                <a:tab pos="1080000" algn="l"/>
              </a:tabLst>
              <a:defRPr sz="1400" kern="1200" spc="-20" baseline="0">
                <a:solidFill>
                  <a:schemeClr val="tx2"/>
                </a:solidFill>
                <a:latin typeface="+mn-lt"/>
                <a:ea typeface="+mn-ea"/>
                <a:cs typeface="+mn-cs"/>
              </a:defRPr>
            </a:lvl1pPr>
            <a:lvl2pPr marL="180975" indent="-180975" algn="l" defTabSz="180000" rtl="0" fontAlgn="base">
              <a:spcBef>
                <a:spcPts val="300"/>
              </a:spcBef>
              <a:spcAft>
                <a:spcPct val="0"/>
              </a:spcAft>
              <a:buClr>
                <a:schemeClr val="accent1"/>
              </a:buClr>
              <a:buSzPct val="140000"/>
              <a:buFont typeface="Arial" panose="020B0604020202020204" pitchFamily="34" charset="0"/>
              <a:buChar char="•"/>
              <a:tabLst>
                <a:tab pos="180975" algn="l"/>
                <a:tab pos="357188" algn="l"/>
                <a:tab pos="538163" algn="l"/>
                <a:tab pos="714375" algn="l"/>
                <a:tab pos="896938" algn="l"/>
              </a:tabLst>
              <a:defRPr sz="1400" kern="1200" spc="-20" baseline="0">
                <a:solidFill>
                  <a:schemeClr val="tx2"/>
                </a:solidFill>
                <a:latin typeface="+mn-lt"/>
                <a:ea typeface="+mn-ea"/>
                <a:cs typeface="+mn-cs"/>
              </a:defRPr>
            </a:lvl2pPr>
            <a:lvl3pPr marL="358775" indent="-177800" algn="l" defTabSz="180000" rtl="0" fontAlgn="base">
              <a:spcBef>
                <a:spcPts val="300"/>
              </a:spcBef>
              <a:spcAft>
                <a:spcPct val="0"/>
              </a:spcAft>
              <a:buClr>
                <a:schemeClr val="tx2"/>
              </a:buClr>
              <a:buSzPct val="140000"/>
              <a:buFont typeface="Arial" panose="020B0604020202020204" pitchFamily="34" charset="0"/>
              <a:buChar char="•"/>
              <a:tabLst>
                <a:tab pos="179388" algn="l"/>
                <a:tab pos="357188" algn="l"/>
                <a:tab pos="358775" algn="l"/>
                <a:tab pos="538163" algn="l"/>
                <a:tab pos="719138" algn="l"/>
                <a:tab pos="898525" algn="l"/>
                <a:tab pos="1079500" algn="l"/>
              </a:tabLst>
              <a:defRPr sz="1400" kern="1200" spc="-20" baseline="0">
                <a:solidFill>
                  <a:schemeClr val="tx2"/>
                </a:solidFill>
                <a:latin typeface="+mn-lt"/>
                <a:ea typeface="+mn-ea"/>
                <a:cs typeface="+mn-cs"/>
              </a:defRPr>
            </a:lvl3pPr>
            <a:lvl4pPr marL="538163" indent="-180975" algn="l" defTabSz="180000" rtl="0" fontAlgn="base">
              <a:spcBef>
                <a:spcPts val="300"/>
              </a:spcBef>
              <a:spcAft>
                <a:spcPct val="0"/>
              </a:spcAft>
              <a:buClr>
                <a:schemeClr val="accent1"/>
              </a:buClr>
              <a:buSzPct val="140000"/>
              <a:buFont typeface="Arial" panose="020B0604020202020204" pitchFamily="34" charset="0"/>
              <a:buChar char="◦"/>
              <a:tabLst>
                <a:tab pos="180000" algn="l"/>
                <a:tab pos="360000" algn="l"/>
                <a:tab pos="540000" algn="l"/>
                <a:tab pos="720000" algn="l"/>
                <a:tab pos="900000" algn="l"/>
                <a:tab pos="1080000" algn="l"/>
              </a:tabLst>
              <a:defRPr sz="1400" kern="1200" spc="-20" baseline="0">
                <a:solidFill>
                  <a:schemeClr val="tx2"/>
                </a:solidFill>
                <a:latin typeface="+mn-lt"/>
                <a:ea typeface="+mn-ea"/>
                <a:cs typeface="+mn-cs"/>
              </a:defRPr>
            </a:lvl4pPr>
            <a:lvl5pPr marL="714375" indent="-176213" algn="l" defTabSz="180000" rtl="0" fontAlgn="base">
              <a:spcBef>
                <a:spcPts val="300"/>
              </a:spcBef>
              <a:spcAft>
                <a:spcPct val="0"/>
              </a:spcAft>
              <a:buClr>
                <a:schemeClr val="tx2"/>
              </a:buClr>
              <a:buSzPct val="140000"/>
              <a:buFont typeface="Arial" panose="020B0604020202020204" pitchFamily="34" charset="0"/>
              <a:buChar char="◦"/>
              <a:tabLst>
                <a:tab pos="179388" algn="l"/>
                <a:tab pos="358775" algn="l"/>
                <a:tab pos="539750" algn="l"/>
                <a:tab pos="719138" algn="l"/>
                <a:tab pos="1079500" algn="l"/>
              </a:tabLst>
              <a:defRPr sz="1400" kern="1200" spc="-2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66725" lvl="1" indent="-285750">
              <a:spcAft>
                <a:spcPts val="1800"/>
              </a:spcAft>
              <a:buClr>
                <a:schemeClr val="bg1"/>
              </a:buClr>
              <a:buFont typeface="Wingdings" panose="05000000000000000000" pitchFamily="2" charset="2"/>
              <a:buChar char="§"/>
            </a:pPr>
            <a:r>
              <a:rPr lang="en-US" sz="1800" dirty="0">
                <a:solidFill>
                  <a:schemeClr val="bg1"/>
                </a:solidFill>
              </a:rPr>
              <a:t>training courses on sustainable agriculture, environmental protection or waste management</a:t>
            </a:r>
          </a:p>
          <a:p>
            <a:pPr marL="466725" lvl="1" indent="-285750">
              <a:spcAft>
                <a:spcPts val="1800"/>
              </a:spcAft>
              <a:buClr>
                <a:schemeClr val="bg1"/>
              </a:buClr>
              <a:buFont typeface="Wingdings" panose="05000000000000000000" pitchFamily="2" charset="2"/>
              <a:buChar char="§"/>
            </a:pPr>
            <a:r>
              <a:rPr lang="en-US" sz="1800" dirty="0">
                <a:solidFill>
                  <a:schemeClr val="bg1"/>
                </a:solidFill>
              </a:rPr>
              <a:t>promoting equality and anti-discrimination - the European Charter for Researchers was granted to the university</a:t>
            </a:r>
          </a:p>
          <a:p>
            <a:pPr marL="466725" lvl="1" indent="-285750">
              <a:spcAft>
                <a:spcPts val="1800"/>
              </a:spcAft>
              <a:buClr>
                <a:schemeClr val="bg1"/>
              </a:buClr>
              <a:buFont typeface="Wingdings" panose="05000000000000000000" pitchFamily="2" charset="2"/>
              <a:buChar char="§"/>
            </a:pPr>
            <a:r>
              <a:rPr lang="en-US" sz="1800" dirty="0">
                <a:solidFill>
                  <a:schemeClr val="bg1"/>
                </a:solidFill>
              </a:rPr>
              <a:t>adopting the Gender Equality Plan for UPWr</a:t>
            </a:r>
          </a:p>
          <a:p>
            <a:pPr marL="466725" lvl="1" indent="-285750">
              <a:spcAft>
                <a:spcPts val="1800"/>
              </a:spcAft>
              <a:buClr>
                <a:schemeClr val="bg1"/>
              </a:buClr>
              <a:buFont typeface="Wingdings" panose="05000000000000000000" pitchFamily="2" charset="2"/>
              <a:buChar char="§"/>
            </a:pPr>
            <a:r>
              <a:rPr lang="en-US" sz="1800" dirty="0">
                <a:solidFill>
                  <a:schemeClr val="bg1"/>
                </a:solidFill>
              </a:rPr>
              <a:t>increasing innovation and creating stable jobs as part of the HR Excellence in Research criteria</a:t>
            </a:r>
          </a:p>
        </p:txBody>
      </p:sp>
      <p:pic>
        <p:nvPicPr>
          <p:cNvPr id="6" name="Google Shape;716;p36">
            <a:extLst>
              <a:ext uri="{FF2B5EF4-FFF2-40B4-BE49-F238E27FC236}">
                <a16:creationId xmlns:a16="http://schemas.microsoft.com/office/drawing/2014/main" id="{C26E7912-49FC-466B-AB9F-6241710E306C}"/>
              </a:ext>
            </a:extLst>
          </p:cNvPr>
          <p:cNvPicPr preferRelativeResize="0"/>
          <p:nvPr/>
        </p:nvPicPr>
        <p:blipFill rotWithShape="1">
          <a:blip r:embed="rId4">
            <a:alphaModFix/>
          </a:blip>
          <a:srcRect/>
          <a:stretch/>
        </p:blipFill>
        <p:spPr>
          <a:xfrm>
            <a:off x="4964529" y="4"/>
            <a:ext cx="2427414" cy="2427414"/>
          </a:xfrm>
          <a:prstGeom prst="rect">
            <a:avLst/>
          </a:prstGeom>
          <a:noFill/>
          <a:ln>
            <a:noFill/>
          </a:ln>
          <a:effectLst>
            <a:outerShdw blurRad="50800" dist="38100" dir="8100000" algn="tr" rotWithShape="0">
              <a:srgbClr val="000000">
                <a:alpha val="40000"/>
              </a:srgbClr>
            </a:outerShdw>
          </a:effectLst>
        </p:spPr>
      </p:pic>
    </p:spTree>
    <p:extLst>
      <p:ext uri="{BB962C8B-B14F-4D97-AF65-F5344CB8AC3E}">
        <p14:creationId xmlns:p14="http://schemas.microsoft.com/office/powerpoint/2010/main" val="4202283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2E575B80-6B28-494A-9012-72C90F9EBE1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415" r="3845"/>
          <a:stretch/>
        </p:blipFill>
        <p:spPr>
          <a:xfrm>
            <a:off x="0" y="0"/>
            <a:ext cx="7391944" cy="6858000"/>
          </a:xfrm>
          <a:prstGeom prst="rect">
            <a:avLst/>
          </a:prstGeom>
        </p:spPr>
      </p:pic>
      <p:sp>
        <p:nvSpPr>
          <p:cNvPr id="6" name="Prostokąt 5">
            <a:extLst>
              <a:ext uri="{FF2B5EF4-FFF2-40B4-BE49-F238E27FC236}">
                <a16:creationId xmlns:a16="http://schemas.microsoft.com/office/drawing/2014/main" id="{36965A73-6469-4640-8DE3-218A0783B947}"/>
              </a:ext>
            </a:extLst>
          </p:cNvPr>
          <p:cNvSpPr/>
          <p:nvPr/>
        </p:nvSpPr>
        <p:spPr>
          <a:xfrm rot="5400000">
            <a:off x="6362972" y="1028975"/>
            <a:ext cx="6857998" cy="4800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Symbol zastępczy zawartości 1">
            <a:extLst>
              <a:ext uri="{FF2B5EF4-FFF2-40B4-BE49-F238E27FC236}">
                <a16:creationId xmlns:a16="http://schemas.microsoft.com/office/drawing/2014/main" id="{F078B8C6-97D6-47E1-8F4D-54F52409D93B}"/>
              </a:ext>
            </a:extLst>
          </p:cNvPr>
          <p:cNvSpPr txBox="1">
            <a:spLocks/>
          </p:cNvSpPr>
          <p:nvPr/>
        </p:nvSpPr>
        <p:spPr>
          <a:xfrm>
            <a:off x="8112224" y="548680"/>
            <a:ext cx="3456384" cy="5904656"/>
          </a:xfrm>
          <a:prstGeom prst="rect">
            <a:avLst/>
          </a:prstGeom>
        </p:spPr>
        <p:txBody>
          <a:bodyPr vert="horz" lIns="0" tIns="0" rIns="0" bIns="0" rtlCol="0">
            <a:normAutofit/>
          </a:bodyPr>
          <a:lstStyle>
            <a:lvl1pPr algn="l" defTabSz="180000" rtl="0" fontAlgn="base">
              <a:spcBef>
                <a:spcPts val="300"/>
              </a:spcBef>
              <a:spcAft>
                <a:spcPct val="0"/>
              </a:spcAft>
              <a:buClr>
                <a:schemeClr val="accent1"/>
              </a:buClr>
              <a:buFont typeface="Arial" pitchFamily="34" charset="0"/>
              <a:tabLst>
                <a:tab pos="180000" algn="l"/>
                <a:tab pos="360000" algn="l"/>
                <a:tab pos="540000" algn="l"/>
                <a:tab pos="720000" algn="l"/>
                <a:tab pos="900000" algn="l"/>
                <a:tab pos="1080000" algn="l"/>
              </a:tabLst>
              <a:defRPr sz="1400" kern="1200" spc="-20" baseline="0">
                <a:solidFill>
                  <a:schemeClr val="tx2"/>
                </a:solidFill>
                <a:latin typeface="+mn-lt"/>
                <a:ea typeface="+mn-ea"/>
                <a:cs typeface="+mn-cs"/>
              </a:defRPr>
            </a:lvl1pPr>
            <a:lvl2pPr marL="180975" indent="-180975" algn="l" defTabSz="180000" rtl="0" fontAlgn="base">
              <a:spcBef>
                <a:spcPts val="300"/>
              </a:spcBef>
              <a:spcAft>
                <a:spcPct val="0"/>
              </a:spcAft>
              <a:buClr>
                <a:schemeClr val="accent1"/>
              </a:buClr>
              <a:buSzPct val="140000"/>
              <a:buFont typeface="Arial" panose="020B0604020202020204" pitchFamily="34" charset="0"/>
              <a:buChar char="•"/>
              <a:tabLst>
                <a:tab pos="180975" algn="l"/>
                <a:tab pos="357188" algn="l"/>
                <a:tab pos="538163" algn="l"/>
                <a:tab pos="714375" algn="l"/>
                <a:tab pos="896938" algn="l"/>
              </a:tabLst>
              <a:defRPr sz="1400" kern="1200" spc="-20" baseline="0">
                <a:solidFill>
                  <a:schemeClr val="tx2"/>
                </a:solidFill>
                <a:latin typeface="+mn-lt"/>
                <a:ea typeface="+mn-ea"/>
                <a:cs typeface="+mn-cs"/>
              </a:defRPr>
            </a:lvl2pPr>
            <a:lvl3pPr marL="358775" indent="-177800" algn="l" defTabSz="180000" rtl="0" fontAlgn="base">
              <a:spcBef>
                <a:spcPts val="300"/>
              </a:spcBef>
              <a:spcAft>
                <a:spcPct val="0"/>
              </a:spcAft>
              <a:buClr>
                <a:schemeClr val="tx2"/>
              </a:buClr>
              <a:buSzPct val="140000"/>
              <a:buFont typeface="Arial" panose="020B0604020202020204" pitchFamily="34" charset="0"/>
              <a:buChar char="•"/>
              <a:tabLst>
                <a:tab pos="179388" algn="l"/>
                <a:tab pos="357188" algn="l"/>
                <a:tab pos="358775" algn="l"/>
                <a:tab pos="538163" algn="l"/>
                <a:tab pos="719138" algn="l"/>
                <a:tab pos="898525" algn="l"/>
                <a:tab pos="1079500" algn="l"/>
              </a:tabLst>
              <a:defRPr sz="1400" kern="1200" spc="-20" baseline="0">
                <a:solidFill>
                  <a:schemeClr val="tx2"/>
                </a:solidFill>
                <a:latin typeface="+mn-lt"/>
                <a:ea typeface="+mn-ea"/>
                <a:cs typeface="+mn-cs"/>
              </a:defRPr>
            </a:lvl3pPr>
            <a:lvl4pPr marL="538163" indent="-180975" algn="l" defTabSz="180000" rtl="0" fontAlgn="base">
              <a:spcBef>
                <a:spcPts val="300"/>
              </a:spcBef>
              <a:spcAft>
                <a:spcPct val="0"/>
              </a:spcAft>
              <a:buClr>
                <a:schemeClr val="accent1"/>
              </a:buClr>
              <a:buSzPct val="140000"/>
              <a:buFont typeface="Arial" panose="020B0604020202020204" pitchFamily="34" charset="0"/>
              <a:buChar char="◦"/>
              <a:tabLst>
                <a:tab pos="180000" algn="l"/>
                <a:tab pos="360000" algn="l"/>
                <a:tab pos="540000" algn="l"/>
                <a:tab pos="720000" algn="l"/>
                <a:tab pos="900000" algn="l"/>
                <a:tab pos="1080000" algn="l"/>
              </a:tabLst>
              <a:defRPr sz="1400" kern="1200" spc="-20" baseline="0">
                <a:solidFill>
                  <a:schemeClr val="tx2"/>
                </a:solidFill>
                <a:latin typeface="+mn-lt"/>
                <a:ea typeface="+mn-ea"/>
                <a:cs typeface="+mn-cs"/>
              </a:defRPr>
            </a:lvl4pPr>
            <a:lvl5pPr marL="714375" indent="-176213" algn="l" defTabSz="180000" rtl="0" fontAlgn="base">
              <a:spcBef>
                <a:spcPts val="300"/>
              </a:spcBef>
              <a:spcAft>
                <a:spcPct val="0"/>
              </a:spcAft>
              <a:buClr>
                <a:schemeClr val="tx2"/>
              </a:buClr>
              <a:buSzPct val="140000"/>
              <a:buFont typeface="Arial" panose="020B0604020202020204" pitchFamily="34" charset="0"/>
              <a:buChar char="◦"/>
              <a:tabLst>
                <a:tab pos="179388" algn="l"/>
                <a:tab pos="358775" algn="l"/>
                <a:tab pos="539750" algn="l"/>
                <a:tab pos="719138" algn="l"/>
                <a:tab pos="1079500" algn="l"/>
              </a:tabLst>
              <a:defRPr sz="1400" kern="1200" spc="-2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spcAft>
                <a:spcPts val="1800"/>
              </a:spcAft>
              <a:buClr>
                <a:schemeClr val="bg1"/>
              </a:buClr>
              <a:buFont typeface="Wingdings" panose="05000000000000000000" pitchFamily="2" charset="2"/>
              <a:buChar char="§"/>
            </a:pPr>
            <a:r>
              <a:rPr lang="en-US" sz="1800" dirty="0">
                <a:solidFill>
                  <a:schemeClr val="bg1"/>
                </a:solidFill>
              </a:rPr>
              <a:t>developing safe and healthy cycling routes</a:t>
            </a:r>
          </a:p>
          <a:p>
            <a:pPr marL="285750" indent="-285750">
              <a:spcAft>
                <a:spcPts val="1800"/>
              </a:spcAft>
              <a:buClr>
                <a:schemeClr val="bg1"/>
              </a:buClr>
              <a:buFont typeface="Wingdings" panose="05000000000000000000" pitchFamily="2" charset="2"/>
              <a:buChar char="§"/>
            </a:pPr>
            <a:r>
              <a:rPr lang="en-US" sz="1800" dirty="0">
                <a:solidFill>
                  <a:schemeClr val="bg1"/>
                </a:solidFill>
              </a:rPr>
              <a:t>studying smart city concepts (sustainable transport based on positioning and Big Data)</a:t>
            </a:r>
          </a:p>
          <a:p>
            <a:pPr marL="285750" indent="-285750">
              <a:spcAft>
                <a:spcPts val="1800"/>
              </a:spcAft>
              <a:buClr>
                <a:schemeClr val="bg1"/>
              </a:buClr>
              <a:buFont typeface="Wingdings" panose="05000000000000000000" pitchFamily="2" charset="2"/>
              <a:buChar char="§"/>
            </a:pPr>
            <a:r>
              <a:rPr lang="en-US" sz="1800" dirty="0" err="1">
                <a:solidFill>
                  <a:schemeClr val="bg1"/>
                </a:solidFill>
              </a:rPr>
              <a:t>analysing</a:t>
            </a:r>
            <a:r>
              <a:rPr lang="en-US" sz="1800" dirty="0">
                <a:solidFill>
                  <a:schemeClr val="bg1"/>
                </a:solidFill>
              </a:rPr>
              <a:t> senior citizens’ quality of life in urban areas</a:t>
            </a:r>
          </a:p>
          <a:p>
            <a:pPr marL="285750" indent="-285750">
              <a:spcAft>
                <a:spcPts val="1800"/>
              </a:spcAft>
              <a:buClr>
                <a:schemeClr val="bg1"/>
              </a:buClr>
              <a:buFont typeface="Wingdings" panose="05000000000000000000" pitchFamily="2" charset="2"/>
              <a:buChar char="§"/>
            </a:pPr>
            <a:r>
              <a:rPr lang="en-US" sz="1800" dirty="0">
                <a:solidFill>
                  <a:schemeClr val="bg1"/>
                </a:solidFill>
              </a:rPr>
              <a:t>supporting the heritage of the region (</a:t>
            </a:r>
            <a:r>
              <a:rPr lang="en-US" sz="1800" dirty="0" err="1">
                <a:solidFill>
                  <a:schemeClr val="bg1"/>
                </a:solidFill>
              </a:rPr>
              <a:t>organising</a:t>
            </a:r>
            <a:r>
              <a:rPr lang="en-US" sz="1800" dirty="0">
                <a:solidFill>
                  <a:schemeClr val="bg1"/>
                </a:solidFill>
              </a:rPr>
              <a:t> the Cheese and Wine Festival – promoting regional products) and local folklore (the band "</a:t>
            </a:r>
            <a:r>
              <a:rPr lang="en-US" sz="1800" dirty="0" err="1">
                <a:solidFill>
                  <a:schemeClr val="bg1"/>
                </a:solidFill>
              </a:rPr>
              <a:t>Jedliniok</a:t>
            </a:r>
            <a:r>
              <a:rPr lang="en-US" sz="1800" dirty="0">
                <a:solidFill>
                  <a:schemeClr val="bg1"/>
                </a:solidFill>
              </a:rPr>
              <a:t>")</a:t>
            </a:r>
          </a:p>
          <a:p>
            <a:pPr marL="285750" indent="-285750">
              <a:spcAft>
                <a:spcPts val="1800"/>
              </a:spcAft>
              <a:buClr>
                <a:schemeClr val="bg1"/>
              </a:buClr>
              <a:buFont typeface="Wingdings" panose="05000000000000000000" pitchFamily="2" charset="2"/>
              <a:buChar char="§"/>
            </a:pPr>
            <a:r>
              <a:rPr lang="en-US" sz="1800" dirty="0">
                <a:solidFill>
                  <a:schemeClr val="bg1"/>
                </a:solidFill>
              </a:rPr>
              <a:t>free access to the university grounds and green areas (</a:t>
            </a:r>
            <a:r>
              <a:rPr lang="en-US" sz="1800" dirty="0" err="1">
                <a:solidFill>
                  <a:schemeClr val="bg1"/>
                </a:solidFill>
              </a:rPr>
              <a:t>Pawłowicki</a:t>
            </a:r>
            <a:r>
              <a:rPr lang="en-US" sz="1800" dirty="0">
                <a:solidFill>
                  <a:schemeClr val="bg1"/>
                </a:solidFill>
              </a:rPr>
              <a:t> Park)</a:t>
            </a:r>
          </a:p>
        </p:txBody>
      </p:sp>
      <p:pic>
        <p:nvPicPr>
          <p:cNvPr id="9" name="Google Shape;724;p37">
            <a:extLst>
              <a:ext uri="{FF2B5EF4-FFF2-40B4-BE49-F238E27FC236}">
                <a16:creationId xmlns:a16="http://schemas.microsoft.com/office/drawing/2014/main" id="{5DCF58EB-9D83-4282-B5D4-53A38CCC4782}"/>
              </a:ext>
            </a:extLst>
          </p:cNvPr>
          <p:cNvPicPr preferRelativeResize="0"/>
          <p:nvPr/>
        </p:nvPicPr>
        <p:blipFill rotWithShape="1">
          <a:blip r:embed="rId4">
            <a:alphaModFix/>
          </a:blip>
          <a:srcRect/>
          <a:stretch/>
        </p:blipFill>
        <p:spPr>
          <a:xfrm>
            <a:off x="5215065" y="5"/>
            <a:ext cx="2176876" cy="2176876"/>
          </a:xfrm>
          <a:prstGeom prst="rect">
            <a:avLst/>
          </a:prstGeom>
          <a:noFill/>
          <a:ln>
            <a:noFill/>
          </a:ln>
          <a:effectLst>
            <a:outerShdw blurRad="63500" sx="102000" sy="102000" algn="ctr" rotWithShape="0">
              <a:srgbClr val="000000">
                <a:alpha val="40000"/>
              </a:srgbClr>
            </a:outerShdw>
          </a:effectLst>
        </p:spPr>
      </p:pic>
    </p:spTree>
    <p:extLst>
      <p:ext uri="{BB962C8B-B14F-4D97-AF65-F5344CB8AC3E}">
        <p14:creationId xmlns:p14="http://schemas.microsoft.com/office/powerpoint/2010/main" val="885209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raz 9">
            <a:extLst>
              <a:ext uri="{FF2B5EF4-FFF2-40B4-BE49-F238E27FC236}">
                <a16:creationId xmlns:a16="http://schemas.microsoft.com/office/drawing/2014/main" id="{ADA03458-6B02-47AF-A7FF-CA6F49A9058A}"/>
              </a:ext>
            </a:extLst>
          </p:cNvPr>
          <p:cNvPicPr>
            <a:picLocks noChangeAspect="1"/>
          </p:cNvPicPr>
          <p:nvPr/>
        </p:nvPicPr>
        <p:blipFill rotWithShape="1">
          <a:blip r:embed="rId3">
            <a:extLst>
              <a:ext uri="{28A0092B-C50C-407E-A947-70E740481C1C}">
                <a14:useLocalDpi xmlns:a14="http://schemas.microsoft.com/office/drawing/2010/main" val="0"/>
              </a:ext>
            </a:extLst>
          </a:blip>
          <a:srcRect l="20455" r="-20455"/>
          <a:stretch/>
        </p:blipFill>
        <p:spPr>
          <a:xfrm>
            <a:off x="0" y="0"/>
            <a:ext cx="10286994" cy="6857996"/>
          </a:xfrm>
          <a:prstGeom prst="rect">
            <a:avLst/>
          </a:prstGeom>
        </p:spPr>
      </p:pic>
      <p:sp>
        <p:nvSpPr>
          <p:cNvPr id="4" name="Prostokąt 3">
            <a:extLst>
              <a:ext uri="{FF2B5EF4-FFF2-40B4-BE49-F238E27FC236}">
                <a16:creationId xmlns:a16="http://schemas.microsoft.com/office/drawing/2014/main" id="{1F0C2C05-96B9-4F3D-99C0-EF744EF85622}"/>
              </a:ext>
            </a:extLst>
          </p:cNvPr>
          <p:cNvSpPr/>
          <p:nvPr/>
        </p:nvSpPr>
        <p:spPr>
          <a:xfrm rot="5400000">
            <a:off x="6362972" y="1028975"/>
            <a:ext cx="6857998" cy="4800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Symbol zastępczy zawartości 1">
            <a:extLst>
              <a:ext uri="{FF2B5EF4-FFF2-40B4-BE49-F238E27FC236}">
                <a16:creationId xmlns:a16="http://schemas.microsoft.com/office/drawing/2014/main" id="{C40CBA5F-3E6F-40E0-AB6D-D469F28B3614}"/>
              </a:ext>
            </a:extLst>
          </p:cNvPr>
          <p:cNvSpPr>
            <a:spLocks noGrp="1"/>
          </p:cNvSpPr>
          <p:nvPr>
            <p:ph sz="quarter" idx="14"/>
          </p:nvPr>
        </p:nvSpPr>
        <p:spPr>
          <a:xfrm>
            <a:off x="8112224" y="548680"/>
            <a:ext cx="3456384" cy="5904656"/>
          </a:xfrm>
        </p:spPr>
        <p:txBody>
          <a:bodyPr>
            <a:normAutofit/>
          </a:bodyPr>
          <a:lstStyle/>
          <a:p>
            <a:pPr marL="285750" indent="-285750">
              <a:spcAft>
                <a:spcPts val="1800"/>
              </a:spcAft>
              <a:buClr>
                <a:schemeClr val="bg1"/>
              </a:buClr>
              <a:buFont typeface="Wingdings" panose="05000000000000000000" pitchFamily="2" charset="2"/>
              <a:buChar char="§"/>
            </a:pPr>
            <a:r>
              <a:rPr lang="en-US" sz="1800" dirty="0">
                <a:solidFill>
                  <a:schemeClr val="bg1"/>
                </a:solidFill>
              </a:rPr>
              <a:t>protecting species: Wrocław Semen Bank of Companion and Wild Animals</a:t>
            </a:r>
          </a:p>
          <a:p>
            <a:pPr marL="285750" indent="-285750">
              <a:spcAft>
                <a:spcPts val="1800"/>
              </a:spcAft>
              <a:buClr>
                <a:schemeClr val="bg1"/>
              </a:buClr>
              <a:buFont typeface="Wingdings" panose="05000000000000000000" pitchFamily="2" charset="2"/>
              <a:buChar char="§"/>
            </a:pPr>
            <a:r>
              <a:rPr lang="en-US" sz="1800" dirty="0">
                <a:solidFill>
                  <a:schemeClr val="bg1"/>
                </a:solidFill>
              </a:rPr>
              <a:t>bat population monitoring</a:t>
            </a:r>
          </a:p>
          <a:p>
            <a:pPr marL="285750" indent="-285750">
              <a:spcAft>
                <a:spcPts val="1800"/>
              </a:spcAft>
              <a:buClr>
                <a:schemeClr val="bg1"/>
              </a:buClr>
              <a:buFont typeface="Wingdings" panose="05000000000000000000" pitchFamily="2" charset="2"/>
              <a:buChar char="§"/>
            </a:pPr>
            <a:r>
              <a:rPr lang="en-US" sz="1800" dirty="0">
                <a:solidFill>
                  <a:schemeClr val="bg1"/>
                </a:solidFill>
              </a:rPr>
              <a:t>creating pocket parks as part of the </a:t>
            </a:r>
            <a:r>
              <a:rPr lang="en-US" sz="1800" dirty="0" err="1">
                <a:solidFill>
                  <a:schemeClr val="bg1"/>
                </a:solidFill>
              </a:rPr>
              <a:t>GrowGreen</a:t>
            </a:r>
            <a:r>
              <a:rPr lang="en-US" sz="1800" dirty="0">
                <a:solidFill>
                  <a:schemeClr val="bg1"/>
                </a:solidFill>
              </a:rPr>
              <a:t> project</a:t>
            </a:r>
          </a:p>
          <a:p>
            <a:pPr marL="285750" indent="-285750">
              <a:spcAft>
                <a:spcPts val="1800"/>
              </a:spcAft>
              <a:buClr>
                <a:schemeClr val="bg1"/>
              </a:buClr>
              <a:buFont typeface="Wingdings" panose="05000000000000000000" pitchFamily="2" charset="2"/>
              <a:buChar char="§"/>
            </a:pPr>
            <a:r>
              <a:rPr lang="en-US" sz="1800" dirty="0">
                <a:solidFill>
                  <a:schemeClr val="bg1"/>
                </a:solidFill>
              </a:rPr>
              <a:t>educating local communities on ecology (advice from experts, workshops for children, etc.)</a:t>
            </a:r>
          </a:p>
          <a:p>
            <a:pPr marL="285750" indent="-285750">
              <a:spcAft>
                <a:spcPts val="1800"/>
              </a:spcAft>
              <a:buClr>
                <a:schemeClr val="bg1"/>
              </a:buClr>
              <a:buFont typeface="Wingdings" panose="05000000000000000000" pitchFamily="2" charset="2"/>
              <a:buChar char="§"/>
            </a:pPr>
            <a:r>
              <a:rPr lang="en-US" sz="1800" dirty="0" err="1">
                <a:solidFill>
                  <a:schemeClr val="bg1"/>
                </a:solidFill>
              </a:rPr>
              <a:t>Pawłowicki</a:t>
            </a:r>
            <a:r>
              <a:rPr lang="en-US" sz="1800" dirty="0">
                <a:solidFill>
                  <a:schemeClr val="bg1"/>
                </a:solidFill>
              </a:rPr>
              <a:t> Park – educational path and arboretum (over 200 species of trees and shrubs, monumental oak)</a:t>
            </a:r>
          </a:p>
        </p:txBody>
      </p:sp>
      <p:pic>
        <p:nvPicPr>
          <p:cNvPr id="6" name="Google Shape;734;p38">
            <a:extLst>
              <a:ext uri="{FF2B5EF4-FFF2-40B4-BE49-F238E27FC236}">
                <a16:creationId xmlns:a16="http://schemas.microsoft.com/office/drawing/2014/main" id="{E8FE37B2-A68C-4978-986F-8DB2F14F6BC0}"/>
              </a:ext>
            </a:extLst>
          </p:cNvPr>
          <p:cNvPicPr preferRelativeResize="0"/>
          <p:nvPr/>
        </p:nvPicPr>
        <p:blipFill rotWithShape="1">
          <a:blip r:embed="rId4">
            <a:alphaModFix/>
          </a:blip>
          <a:srcRect/>
          <a:stretch/>
        </p:blipFill>
        <p:spPr>
          <a:xfrm>
            <a:off x="5215064" y="0"/>
            <a:ext cx="2176880" cy="2176880"/>
          </a:xfrm>
          <a:prstGeom prst="rect">
            <a:avLst/>
          </a:prstGeom>
          <a:noFill/>
          <a:ln>
            <a:noFill/>
          </a:ln>
          <a:effectLst>
            <a:outerShdw blurRad="63500" sx="102000" sy="102000" algn="ctr" rotWithShape="0">
              <a:srgbClr val="000000">
                <a:alpha val="40000"/>
              </a:srgbClr>
            </a:outerShdw>
          </a:effectLst>
        </p:spPr>
      </p:pic>
    </p:spTree>
    <p:extLst>
      <p:ext uri="{BB962C8B-B14F-4D97-AF65-F5344CB8AC3E}">
        <p14:creationId xmlns:p14="http://schemas.microsoft.com/office/powerpoint/2010/main" val="2047136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ymbol zastępczy zawartości 8">
            <a:extLst>
              <a:ext uri="{FF2B5EF4-FFF2-40B4-BE49-F238E27FC236}">
                <a16:creationId xmlns:a16="http://schemas.microsoft.com/office/drawing/2014/main" id="{D08A6553-698F-45E3-B9B2-32B38E1F77A4}"/>
              </a:ext>
            </a:extLst>
          </p:cNvPr>
          <p:cNvPicPr>
            <a:picLocks noGrp="1" noChangeAspect="1"/>
          </p:cNvPicPr>
          <p:nvPr>
            <p:ph sz="quarter" idx="14"/>
          </p:nvPr>
        </p:nvPicPr>
        <p:blipFill rotWithShape="1">
          <a:blip r:embed="rId3">
            <a:extLst>
              <a:ext uri="{28A0092B-C50C-407E-A947-70E740481C1C}">
                <a14:useLocalDpi xmlns:a14="http://schemas.microsoft.com/office/drawing/2010/main" val="0"/>
              </a:ext>
            </a:extLst>
          </a:blip>
          <a:srcRect t="6279" r="18105" b="12692"/>
          <a:stretch/>
        </p:blipFill>
        <p:spPr>
          <a:xfrm>
            <a:off x="-132893" y="0"/>
            <a:ext cx="12324892" cy="6858002"/>
          </a:xfrm>
        </p:spPr>
      </p:pic>
      <p:sp>
        <p:nvSpPr>
          <p:cNvPr id="5" name="Prostokąt 4">
            <a:extLst>
              <a:ext uri="{FF2B5EF4-FFF2-40B4-BE49-F238E27FC236}">
                <a16:creationId xmlns:a16="http://schemas.microsoft.com/office/drawing/2014/main" id="{CE90CF5F-7B23-4A7A-9C61-4687F6121DB2}"/>
              </a:ext>
            </a:extLst>
          </p:cNvPr>
          <p:cNvSpPr/>
          <p:nvPr/>
        </p:nvSpPr>
        <p:spPr>
          <a:xfrm rot="5400000">
            <a:off x="6362972" y="1028975"/>
            <a:ext cx="6857998" cy="4800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Symbol zastępczy zawartości 1">
            <a:extLst>
              <a:ext uri="{FF2B5EF4-FFF2-40B4-BE49-F238E27FC236}">
                <a16:creationId xmlns:a16="http://schemas.microsoft.com/office/drawing/2014/main" id="{62B521F5-1442-4872-8562-FE589BDAFE69}"/>
              </a:ext>
            </a:extLst>
          </p:cNvPr>
          <p:cNvSpPr txBox="1">
            <a:spLocks/>
          </p:cNvSpPr>
          <p:nvPr/>
        </p:nvSpPr>
        <p:spPr>
          <a:xfrm>
            <a:off x="8112224" y="548680"/>
            <a:ext cx="3456384" cy="5040560"/>
          </a:xfrm>
          <a:prstGeom prst="rect">
            <a:avLst/>
          </a:prstGeom>
        </p:spPr>
        <p:txBody>
          <a:bodyPr vert="horz" lIns="0" tIns="0" rIns="0" bIns="0" rtlCol="0">
            <a:normAutofit/>
          </a:bodyPr>
          <a:lstStyle>
            <a:lvl1pPr algn="l" defTabSz="180000" rtl="0" fontAlgn="base">
              <a:spcBef>
                <a:spcPts val="300"/>
              </a:spcBef>
              <a:spcAft>
                <a:spcPct val="0"/>
              </a:spcAft>
              <a:buClr>
                <a:schemeClr val="accent1"/>
              </a:buClr>
              <a:buFont typeface="Arial" pitchFamily="34" charset="0"/>
              <a:tabLst>
                <a:tab pos="180000" algn="l"/>
                <a:tab pos="360000" algn="l"/>
                <a:tab pos="540000" algn="l"/>
                <a:tab pos="720000" algn="l"/>
                <a:tab pos="900000" algn="l"/>
                <a:tab pos="1080000" algn="l"/>
              </a:tabLst>
              <a:defRPr sz="1400" kern="1200" spc="-20" baseline="0">
                <a:solidFill>
                  <a:schemeClr val="tx2"/>
                </a:solidFill>
                <a:latin typeface="+mn-lt"/>
                <a:ea typeface="+mn-ea"/>
                <a:cs typeface="+mn-cs"/>
              </a:defRPr>
            </a:lvl1pPr>
            <a:lvl2pPr marL="180975" indent="-180975" algn="l" defTabSz="180000" rtl="0" fontAlgn="base">
              <a:spcBef>
                <a:spcPts val="300"/>
              </a:spcBef>
              <a:spcAft>
                <a:spcPct val="0"/>
              </a:spcAft>
              <a:buClr>
                <a:schemeClr val="accent1"/>
              </a:buClr>
              <a:buSzPct val="140000"/>
              <a:buFont typeface="Arial" panose="020B0604020202020204" pitchFamily="34" charset="0"/>
              <a:buChar char="•"/>
              <a:tabLst>
                <a:tab pos="180975" algn="l"/>
                <a:tab pos="357188" algn="l"/>
                <a:tab pos="538163" algn="l"/>
                <a:tab pos="714375" algn="l"/>
                <a:tab pos="896938" algn="l"/>
              </a:tabLst>
              <a:defRPr sz="1400" kern="1200" spc="-20" baseline="0">
                <a:solidFill>
                  <a:schemeClr val="tx2"/>
                </a:solidFill>
                <a:latin typeface="+mn-lt"/>
                <a:ea typeface="+mn-ea"/>
                <a:cs typeface="+mn-cs"/>
              </a:defRPr>
            </a:lvl2pPr>
            <a:lvl3pPr marL="358775" indent="-177800" algn="l" defTabSz="180000" rtl="0" fontAlgn="base">
              <a:spcBef>
                <a:spcPts val="300"/>
              </a:spcBef>
              <a:spcAft>
                <a:spcPct val="0"/>
              </a:spcAft>
              <a:buClr>
                <a:schemeClr val="tx2"/>
              </a:buClr>
              <a:buSzPct val="140000"/>
              <a:buFont typeface="Arial" panose="020B0604020202020204" pitchFamily="34" charset="0"/>
              <a:buChar char="•"/>
              <a:tabLst>
                <a:tab pos="179388" algn="l"/>
                <a:tab pos="357188" algn="l"/>
                <a:tab pos="358775" algn="l"/>
                <a:tab pos="538163" algn="l"/>
                <a:tab pos="719138" algn="l"/>
                <a:tab pos="898525" algn="l"/>
                <a:tab pos="1079500" algn="l"/>
              </a:tabLst>
              <a:defRPr sz="1400" kern="1200" spc="-20" baseline="0">
                <a:solidFill>
                  <a:schemeClr val="tx2"/>
                </a:solidFill>
                <a:latin typeface="+mn-lt"/>
                <a:ea typeface="+mn-ea"/>
                <a:cs typeface="+mn-cs"/>
              </a:defRPr>
            </a:lvl3pPr>
            <a:lvl4pPr marL="538163" indent="-180975" algn="l" defTabSz="180000" rtl="0" fontAlgn="base">
              <a:spcBef>
                <a:spcPts val="300"/>
              </a:spcBef>
              <a:spcAft>
                <a:spcPct val="0"/>
              </a:spcAft>
              <a:buClr>
                <a:schemeClr val="accent1"/>
              </a:buClr>
              <a:buSzPct val="140000"/>
              <a:buFont typeface="Arial" panose="020B0604020202020204" pitchFamily="34" charset="0"/>
              <a:buChar char="◦"/>
              <a:tabLst>
                <a:tab pos="180000" algn="l"/>
                <a:tab pos="360000" algn="l"/>
                <a:tab pos="540000" algn="l"/>
                <a:tab pos="720000" algn="l"/>
                <a:tab pos="900000" algn="l"/>
                <a:tab pos="1080000" algn="l"/>
              </a:tabLst>
              <a:defRPr sz="1400" kern="1200" spc="-20" baseline="0">
                <a:solidFill>
                  <a:schemeClr val="tx2"/>
                </a:solidFill>
                <a:latin typeface="+mn-lt"/>
                <a:ea typeface="+mn-ea"/>
                <a:cs typeface="+mn-cs"/>
              </a:defRPr>
            </a:lvl4pPr>
            <a:lvl5pPr marL="714375" indent="-176213" algn="l" defTabSz="180000" rtl="0" fontAlgn="base">
              <a:spcBef>
                <a:spcPts val="300"/>
              </a:spcBef>
              <a:spcAft>
                <a:spcPct val="0"/>
              </a:spcAft>
              <a:buClr>
                <a:schemeClr val="tx2"/>
              </a:buClr>
              <a:buSzPct val="140000"/>
              <a:buFont typeface="Arial" panose="020B0604020202020204" pitchFamily="34" charset="0"/>
              <a:buChar char="◦"/>
              <a:tabLst>
                <a:tab pos="179388" algn="l"/>
                <a:tab pos="358775" algn="l"/>
                <a:tab pos="539750" algn="l"/>
                <a:tab pos="719138" algn="l"/>
                <a:tab pos="1079500" algn="l"/>
              </a:tabLst>
              <a:defRPr sz="1400" kern="1200" spc="-2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spcAft>
                <a:spcPts val="1800"/>
              </a:spcAft>
              <a:buClr>
                <a:schemeClr val="bg1"/>
              </a:buClr>
              <a:buFont typeface="Wingdings" panose="05000000000000000000" pitchFamily="2" charset="2"/>
              <a:buChar char="§"/>
            </a:pPr>
            <a:r>
              <a:rPr lang="en-US" sz="1800" dirty="0">
                <a:solidFill>
                  <a:schemeClr val="bg1"/>
                </a:solidFill>
              </a:rPr>
              <a:t>collaborating with regional and cross-border research </a:t>
            </a:r>
            <a:r>
              <a:rPr lang="en-US" sz="1800" dirty="0" err="1">
                <a:solidFill>
                  <a:schemeClr val="bg1"/>
                </a:solidFill>
              </a:rPr>
              <a:t>centres</a:t>
            </a:r>
            <a:r>
              <a:rPr lang="en-US" sz="1800" dirty="0">
                <a:solidFill>
                  <a:schemeClr val="bg1"/>
                </a:solidFill>
              </a:rPr>
              <a:t>, </a:t>
            </a:r>
            <a:r>
              <a:rPr lang="en-US" sz="1800" dirty="0" err="1">
                <a:solidFill>
                  <a:schemeClr val="bg1"/>
                </a:solidFill>
              </a:rPr>
              <a:t>organisations</a:t>
            </a:r>
            <a:r>
              <a:rPr lang="en-US" sz="1800" dirty="0">
                <a:solidFill>
                  <a:schemeClr val="bg1"/>
                </a:solidFill>
              </a:rPr>
              <a:t> and representatives of local communities</a:t>
            </a:r>
          </a:p>
          <a:p>
            <a:pPr marL="285750" indent="-285750">
              <a:spcAft>
                <a:spcPts val="1800"/>
              </a:spcAft>
              <a:buClr>
                <a:schemeClr val="bg1"/>
              </a:buClr>
              <a:buFont typeface="Wingdings" panose="05000000000000000000" pitchFamily="2" charset="2"/>
              <a:buChar char="§"/>
            </a:pPr>
            <a:r>
              <a:rPr lang="en-US" sz="1800" dirty="0">
                <a:solidFill>
                  <a:schemeClr val="bg1"/>
                </a:solidFill>
              </a:rPr>
              <a:t>implementing the project regarding the park surrounding the historic </a:t>
            </a:r>
            <a:r>
              <a:rPr lang="en-US" sz="1800" dirty="0" err="1">
                <a:solidFill>
                  <a:schemeClr val="bg1"/>
                </a:solidFill>
              </a:rPr>
              <a:t>Książ</a:t>
            </a:r>
            <a:r>
              <a:rPr lang="en-US" sz="1800" dirty="0">
                <a:solidFill>
                  <a:schemeClr val="bg1"/>
                </a:solidFill>
              </a:rPr>
              <a:t> Castle</a:t>
            </a:r>
          </a:p>
          <a:p>
            <a:pPr marL="285750" indent="-285750">
              <a:spcAft>
                <a:spcPts val="1800"/>
              </a:spcAft>
              <a:buClr>
                <a:schemeClr val="bg1"/>
              </a:buClr>
              <a:buFont typeface="Wingdings" panose="05000000000000000000" pitchFamily="2" charset="2"/>
              <a:buChar char="§"/>
            </a:pPr>
            <a:r>
              <a:rPr lang="en-US" sz="1800" dirty="0">
                <a:solidFill>
                  <a:schemeClr val="bg1"/>
                </a:solidFill>
              </a:rPr>
              <a:t>signing a declaration on climate change and the development of sustainable </a:t>
            </a:r>
            <a:r>
              <a:rPr lang="en-US" sz="1800" dirty="0" err="1">
                <a:solidFill>
                  <a:schemeClr val="bg1"/>
                </a:solidFill>
              </a:rPr>
              <a:t>bioeconomy</a:t>
            </a:r>
            <a:endParaRPr lang="en-US" sz="1800" dirty="0">
              <a:solidFill>
                <a:schemeClr val="bg1"/>
              </a:solidFill>
            </a:endParaRPr>
          </a:p>
          <a:p>
            <a:pPr marL="285750" indent="-285750">
              <a:spcAft>
                <a:spcPts val="1800"/>
              </a:spcAft>
              <a:buClr>
                <a:schemeClr val="bg1"/>
              </a:buClr>
              <a:buFont typeface="Wingdings" panose="05000000000000000000" pitchFamily="2" charset="2"/>
              <a:buChar char="§"/>
            </a:pPr>
            <a:r>
              <a:rPr lang="en-US" sz="1800" dirty="0">
                <a:solidFill>
                  <a:schemeClr val="bg1"/>
                </a:solidFill>
              </a:rPr>
              <a:t>joining the EU GREEN alliance of nine European universities </a:t>
            </a:r>
          </a:p>
        </p:txBody>
      </p:sp>
      <p:pic>
        <p:nvPicPr>
          <p:cNvPr id="6" name="Google Shape;746;p39">
            <a:extLst>
              <a:ext uri="{FF2B5EF4-FFF2-40B4-BE49-F238E27FC236}">
                <a16:creationId xmlns:a16="http://schemas.microsoft.com/office/drawing/2014/main" id="{D641EC8B-0287-4382-B9E9-E9C5EEEA93AF}"/>
              </a:ext>
            </a:extLst>
          </p:cNvPr>
          <p:cNvPicPr preferRelativeResize="0"/>
          <p:nvPr/>
        </p:nvPicPr>
        <p:blipFill rotWithShape="1">
          <a:blip r:embed="rId4">
            <a:alphaModFix/>
          </a:blip>
          <a:srcRect/>
          <a:stretch/>
        </p:blipFill>
        <p:spPr>
          <a:xfrm>
            <a:off x="4972035" y="0"/>
            <a:ext cx="2423423" cy="2423423"/>
          </a:xfrm>
          <a:prstGeom prst="rect">
            <a:avLst/>
          </a:prstGeom>
          <a:noFill/>
          <a:ln>
            <a:noFill/>
          </a:ln>
          <a:effectLst>
            <a:outerShdw blurRad="50800" dist="38100" dir="8100000" algn="tr" rotWithShape="0">
              <a:srgbClr val="000000">
                <a:alpha val="40000"/>
              </a:srgbClr>
            </a:outerShdw>
          </a:effectLst>
        </p:spPr>
      </p:pic>
    </p:spTree>
    <p:extLst>
      <p:ext uri="{BB962C8B-B14F-4D97-AF65-F5344CB8AC3E}">
        <p14:creationId xmlns:p14="http://schemas.microsoft.com/office/powerpoint/2010/main" val="3266689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a 8">
            <a:extLst>
              <a:ext uri="{FF2B5EF4-FFF2-40B4-BE49-F238E27FC236}">
                <a16:creationId xmlns:a16="http://schemas.microsoft.com/office/drawing/2014/main" id="{35375C08-A41A-4619-B1FA-46853F2DF84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0680854" flipH="1">
            <a:off x="3229146" y="3713619"/>
            <a:ext cx="2470648" cy="2349902"/>
          </a:xfrm>
          <a:prstGeom prst="rect">
            <a:avLst/>
          </a:prstGeom>
        </p:spPr>
      </p:pic>
      <p:sp>
        <p:nvSpPr>
          <p:cNvPr id="4" name="Prostokąt 3">
            <a:extLst>
              <a:ext uri="{FF2B5EF4-FFF2-40B4-BE49-F238E27FC236}">
                <a16:creationId xmlns:a16="http://schemas.microsoft.com/office/drawing/2014/main" id="{D84FA171-0168-46DB-86B4-0079EF7FE438}"/>
              </a:ext>
            </a:extLst>
          </p:cNvPr>
          <p:cNvSpPr/>
          <p:nvPr/>
        </p:nvSpPr>
        <p:spPr>
          <a:xfrm>
            <a:off x="0" y="-1"/>
            <a:ext cx="5334000" cy="23057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0" name="Grafika 9">
            <a:extLst>
              <a:ext uri="{FF2B5EF4-FFF2-40B4-BE49-F238E27FC236}">
                <a16:creationId xmlns:a16="http://schemas.microsoft.com/office/drawing/2014/main" id="{7158A276-8C3D-4A50-966C-D2B44F65848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4887681">
            <a:off x="217191" y="-207875"/>
            <a:ext cx="1998541" cy="1819361"/>
          </a:xfrm>
          <a:prstGeom prst="rect">
            <a:avLst/>
          </a:prstGeom>
        </p:spPr>
      </p:pic>
      <p:pic>
        <p:nvPicPr>
          <p:cNvPr id="6" name="Obraz 5">
            <a:extLst>
              <a:ext uri="{FF2B5EF4-FFF2-40B4-BE49-F238E27FC236}">
                <a16:creationId xmlns:a16="http://schemas.microsoft.com/office/drawing/2014/main" id="{BD32303C-ADCD-4E80-80CE-D2C8B88FC7F7}"/>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8" name="Prostokąt 7">
            <a:extLst>
              <a:ext uri="{FF2B5EF4-FFF2-40B4-BE49-F238E27FC236}">
                <a16:creationId xmlns:a16="http://schemas.microsoft.com/office/drawing/2014/main" id="{B5801C56-61A0-482B-A79B-95DCA5CC3C06}"/>
              </a:ext>
            </a:extLst>
          </p:cNvPr>
          <p:cNvSpPr/>
          <p:nvPr/>
        </p:nvSpPr>
        <p:spPr>
          <a:xfrm>
            <a:off x="501222" y="2741303"/>
            <a:ext cx="4475915" cy="1200329"/>
          </a:xfrm>
          <a:prstGeom prst="rect">
            <a:avLst/>
          </a:prstGeom>
        </p:spPr>
        <p:txBody>
          <a:bodyPr wrap="square">
            <a:spAutoFit/>
          </a:bodyPr>
          <a:lstStyle/>
          <a:p>
            <a:r>
              <a:rPr lang="en-US" dirty="0">
                <a:solidFill>
                  <a:srgbClr val="132319"/>
                </a:solidFill>
                <a:latin typeface="+mj-lt"/>
              </a:rPr>
              <a:t>The podcast answers the most pressing, controversial and socially important questions related to sustainable development.</a:t>
            </a:r>
          </a:p>
        </p:txBody>
      </p:sp>
      <p:sp>
        <p:nvSpPr>
          <p:cNvPr id="13" name="Prostokąt 12">
            <a:extLst>
              <a:ext uri="{FF2B5EF4-FFF2-40B4-BE49-F238E27FC236}">
                <a16:creationId xmlns:a16="http://schemas.microsoft.com/office/drawing/2014/main" id="{1792AE59-C4F8-4313-9990-18BCD6A36F5A}"/>
              </a:ext>
            </a:extLst>
          </p:cNvPr>
          <p:cNvSpPr/>
          <p:nvPr/>
        </p:nvSpPr>
        <p:spPr>
          <a:xfrm>
            <a:off x="501222" y="4137551"/>
            <a:ext cx="3093718" cy="1477328"/>
          </a:xfrm>
          <a:prstGeom prst="rect">
            <a:avLst/>
          </a:prstGeom>
        </p:spPr>
        <p:txBody>
          <a:bodyPr wrap="square">
            <a:spAutoFit/>
          </a:bodyPr>
          <a:lstStyle/>
          <a:p>
            <a:r>
              <a:rPr lang="en-US" dirty="0">
                <a:solidFill>
                  <a:srgbClr val="132319"/>
                </a:solidFill>
                <a:latin typeface="+mj-lt"/>
              </a:rPr>
              <a:t>Our scientists talk about renewable energy sources, fair access to water, biodiversity of species and shorter food supply chains.</a:t>
            </a:r>
          </a:p>
        </p:txBody>
      </p:sp>
      <p:sp>
        <p:nvSpPr>
          <p:cNvPr id="14" name="Tytuł 2">
            <a:extLst>
              <a:ext uri="{FF2B5EF4-FFF2-40B4-BE49-F238E27FC236}">
                <a16:creationId xmlns:a16="http://schemas.microsoft.com/office/drawing/2014/main" id="{036E84CF-5278-4B4C-BB69-34B71ECEA2BC}"/>
              </a:ext>
            </a:extLst>
          </p:cNvPr>
          <p:cNvSpPr txBox="1">
            <a:spLocks/>
          </p:cNvSpPr>
          <p:nvPr/>
        </p:nvSpPr>
        <p:spPr>
          <a:xfrm>
            <a:off x="2404398" y="641302"/>
            <a:ext cx="2381083" cy="1326731"/>
          </a:xfrm>
          <a:prstGeom prst="rect">
            <a:avLst/>
          </a:prstGeom>
        </p:spPr>
        <p:txBody>
          <a:bodyPr vert="horz" lIns="0" tIns="0" rIns="0" bIns="0" rtlCol="0" anchor="ctr">
            <a:noAutofit/>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pl-PL" b="1" spc="100" dirty="0">
                <a:solidFill>
                  <a:schemeClr val="bg1"/>
                </a:solidFill>
              </a:rPr>
              <a:t>University podcast</a:t>
            </a:r>
          </a:p>
        </p:txBody>
      </p:sp>
    </p:spTree>
    <p:extLst>
      <p:ext uri="{BB962C8B-B14F-4D97-AF65-F5344CB8AC3E}">
        <p14:creationId xmlns:p14="http://schemas.microsoft.com/office/powerpoint/2010/main" val="3912525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rostokąt 8">
            <a:extLst>
              <a:ext uri="{FF2B5EF4-FFF2-40B4-BE49-F238E27FC236}">
                <a16:creationId xmlns:a16="http://schemas.microsoft.com/office/drawing/2014/main" id="{E3170090-C591-4024-AA42-59C997532F9E}"/>
              </a:ext>
            </a:extLst>
          </p:cNvPr>
          <p:cNvSpPr/>
          <p:nvPr/>
        </p:nvSpPr>
        <p:spPr>
          <a:xfrm>
            <a:off x="0" y="0"/>
            <a:ext cx="25676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3" name="Grafika 12">
            <a:extLst>
              <a:ext uri="{FF2B5EF4-FFF2-40B4-BE49-F238E27FC236}">
                <a16:creationId xmlns:a16="http://schemas.microsoft.com/office/drawing/2014/main" id="{A60679BD-D385-4427-A71C-2D352042E8CF}"/>
              </a:ext>
            </a:extLst>
          </p:cNvPr>
          <p:cNvPicPr>
            <a:picLocks noChangeAspect="1"/>
          </p:cNvPicPr>
          <p:nvPr/>
        </p:nvPicPr>
        <p:blipFill rotWithShape="1">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l="-40324" t="-768" r="50025" b="22419"/>
          <a:stretch/>
        </p:blipFill>
        <p:spPr>
          <a:xfrm>
            <a:off x="5231905" y="428334"/>
            <a:ext cx="6958166" cy="6037398"/>
          </a:xfrm>
          <a:prstGeom prst="rect">
            <a:avLst/>
          </a:prstGeom>
        </p:spPr>
      </p:pic>
      <p:sp>
        <p:nvSpPr>
          <p:cNvPr id="10" name="Tytuł 2">
            <a:extLst>
              <a:ext uri="{FF2B5EF4-FFF2-40B4-BE49-F238E27FC236}">
                <a16:creationId xmlns:a16="http://schemas.microsoft.com/office/drawing/2014/main" id="{76B3F6D4-705A-4779-8A36-B2D73F08D9FF}"/>
              </a:ext>
            </a:extLst>
          </p:cNvPr>
          <p:cNvSpPr txBox="1">
            <a:spLocks/>
          </p:cNvSpPr>
          <p:nvPr/>
        </p:nvSpPr>
        <p:spPr>
          <a:xfrm>
            <a:off x="6240016" y="138447"/>
            <a:ext cx="2952328" cy="698049"/>
          </a:xfrm>
          <a:prstGeom prst="rect">
            <a:avLst/>
          </a:prstGeom>
        </p:spPr>
        <p:txBody>
          <a:bodyPr vert="horz" lIns="0" tIns="0" rIns="0" bIns="0" rtlCol="0" anchor="ctr">
            <a:noAutofit/>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pl-PL" sz="1600" spc="100" dirty="0">
                <a:solidFill>
                  <a:schemeClr val="bg1"/>
                </a:solidFill>
              </a:rPr>
              <a:t>LOREM IPSUM</a:t>
            </a:r>
          </a:p>
        </p:txBody>
      </p:sp>
      <p:sp>
        <p:nvSpPr>
          <p:cNvPr id="12" name="Tytuł 2">
            <a:extLst>
              <a:ext uri="{FF2B5EF4-FFF2-40B4-BE49-F238E27FC236}">
                <a16:creationId xmlns:a16="http://schemas.microsoft.com/office/drawing/2014/main" id="{EBC69E91-E35E-477E-A545-4C109799FBD6}"/>
              </a:ext>
            </a:extLst>
          </p:cNvPr>
          <p:cNvSpPr txBox="1">
            <a:spLocks/>
          </p:cNvSpPr>
          <p:nvPr/>
        </p:nvSpPr>
        <p:spPr>
          <a:xfrm>
            <a:off x="3363915" y="843853"/>
            <a:ext cx="2952328" cy="698049"/>
          </a:xfrm>
          <a:prstGeom prst="rect">
            <a:avLst/>
          </a:prstGeom>
        </p:spPr>
        <p:txBody>
          <a:bodyPr vert="horz" lIns="0" tIns="0" rIns="0" bIns="0" rtlCol="0" anchor="ctr">
            <a:noAutofit/>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pl-PL" sz="2000" spc="100" dirty="0" err="1">
                <a:solidFill>
                  <a:srgbClr val="132319"/>
                </a:solidFill>
              </a:rPr>
              <a:t>It’s</a:t>
            </a:r>
            <a:r>
              <a:rPr lang="pl-PL" sz="2000" spc="100" dirty="0">
                <a:solidFill>
                  <a:srgbClr val="132319"/>
                </a:solidFill>
              </a:rPr>
              <a:t> in </a:t>
            </a:r>
            <a:r>
              <a:rPr lang="pl-PL" sz="2000" spc="100" dirty="0" err="1">
                <a:solidFill>
                  <a:srgbClr val="132319"/>
                </a:solidFill>
              </a:rPr>
              <a:t>our</a:t>
            </a:r>
            <a:r>
              <a:rPr lang="pl-PL" sz="2000" spc="100" dirty="0">
                <a:solidFill>
                  <a:srgbClr val="132319"/>
                </a:solidFill>
              </a:rPr>
              <a:t> </a:t>
            </a:r>
            <a:r>
              <a:rPr lang="pl-PL" sz="2000" spc="100" dirty="0" err="1">
                <a:solidFill>
                  <a:srgbClr val="132319"/>
                </a:solidFill>
              </a:rPr>
              <a:t>nature</a:t>
            </a:r>
            <a:endParaRPr lang="pl-PL" sz="2000" spc="100" dirty="0">
              <a:solidFill>
                <a:srgbClr val="132319"/>
              </a:solidFill>
            </a:endParaRPr>
          </a:p>
        </p:txBody>
      </p:sp>
      <p:sp>
        <p:nvSpPr>
          <p:cNvPr id="15" name="Tytuł 2">
            <a:extLst>
              <a:ext uri="{FF2B5EF4-FFF2-40B4-BE49-F238E27FC236}">
                <a16:creationId xmlns:a16="http://schemas.microsoft.com/office/drawing/2014/main" id="{22FE5D75-B031-45E9-BAF7-6F787CE2EA00}"/>
              </a:ext>
            </a:extLst>
          </p:cNvPr>
          <p:cNvSpPr txBox="1">
            <a:spLocks/>
          </p:cNvSpPr>
          <p:nvPr/>
        </p:nvSpPr>
        <p:spPr>
          <a:xfrm>
            <a:off x="3359696" y="286487"/>
            <a:ext cx="7704856" cy="698049"/>
          </a:xfrm>
          <a:prstGeom prst="rect">
            <a:avLst/>
          </a:prstGeom>
        </p:spPr>
        <p:txBody>
          <a:bodyPr vert="horz" lIns="0" tIns="0" rIns="0" bIns="0" rtlCol="0" anchor="ctr">
            <a:noAutofit/>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b="1" spc="100" dirty="0">
                <a:solidFill>
                  <a:srgbClr val="132319"/>
                </a:solidFill>
              </a:rPr>
              <a:t>Wrocław University</a:t>
            </a:r>
            <a:br>
              <a:rPr lang="en-US" b="1" spc="100" dirty="0">
                <a:solidFill>
                  <a:srgbClr val="132319"/>
                </a:solidFill>
              </a:rPr>
            </a:br>
            <a:r>
              <a:rPr lang="en-US" b="1" spc="100" dirty="0">
                <a:solidFill>
                  <a:srgbClr val="132319"/>
                </a:solidFill>
              </a:rPr>
              <a:t>of Environmental and Life Sciences</a:t>
            </a:r>
          </a:p>
        </p:txBody>
      </p:sp>
      <p:sp>
        <p:nvSpPr>
          <p:cNvPr id="11" name="Tytuł 2">
            <a:extLst>
              <a:ext uri="{FF2B5EF4-FFF2-40B4-BE49-F238E27FC236}">
                <a16:creationId xmlns:a16="http://schemas.microsoft.com/office/drawing/2014/main" id="{896B9BE9-88BB-44CB-87FD-DBF4814BCFF0}"/>
              </a:ext>
            </a:extLst>
          </p:cNvPr>
          <p:cNvSpPr txBox="1">
            <a:spLocks/>
          </p:cNvSpPr>
          <p:nvPr/>
        </p:nvSpPr>
        <p:spPr>
          <a:xfrm>
            <a:off x="6600055" y="1628800"/>
            <a:ext cx="4953218" cy="4522241"/>
          </a:xfrm>
          <a:prstGeom prst="rect">
            <a:avLst/>
          </a:prstGeom>
        </p:spPr>
        <p:txBody>
          <a:bodyPr vert="horz" lIns="0" tIns="0" rIns="0" bIns="0" rtlCol="0" anchor="t">
            <a:noAutofit/>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sz="1800" dirty="0">
                <a:solidFill>
                  <a:srgbClr val="132319"/>
                </a:solidFill>
              </a:rPr>
              <a:t>We’re one of the best </a:t>
            </a:r>
            <a:r>
              <a:rPr lang="en-US" sz="1800" dirty="0" err="1">
                <a:solidFill>
                  <a:srgbClr val="132319"/>
                </a:solidFill>
              </a:rPr>
              <a:t>specialised</a:t>
            </a:r>
            <a:r>
              <a:rPr lang="en-US" sz="1800" dirty="0">
                <a:solidFill>
                  <a:srgbClr val="132319"/>
                </a:solidFill>
              </a:rPr>
              <a:t> universities in Poland. We educate and conduct research in the fields of </a:t>
            </a:r>
            <a:r>
              <a:rPr lang="en-US" sz="1800" b="1" dirty="0">
                <a:solidFill>
                  <a:srgbClr val="132319"/>
                </a:solidFill>
              </a:rPr>
              <a:t>agricultural sciences, engineering</a:t>
            </a:r>
            <a:br>
              <a:rPr lang="pl-PL" sz="1800" b="1" dirty="0">
                <a:solidFill>
                  <a:srgbClr val="132319"/>
                </a:solidFill>
              </a:rPr>
            </a:br>
            <a:r>
              <a:rPr lang="en-US" sz="1800" b="1" dirty="0">
                <a:solidFill>
                  <a:srgbClr val="132319"/>
                </a:solidFill>
              </a:rPr>
              <a:t>and technology, and nature and social sciences</a:t>
            </a:r>
            <a:r>
              <a:rPr lang="pl-PL" sz="1800" b="1" dirty="0">
                <a:solidFill>
                  <a:srgbClr val="132319"/>
                </a:solidFill>
              </a:rPr>
              <a:t>.</a:t>
            </a:r>
            <a:endParaRPr lang="en-US" sz="1800" b="1" dirty="0">
              <a:solidFill>
                <a:srgbClr val="132319"/>
              </a:solidFill>
            </a:endParaRPr>
          </a:p>
          <a:p>
            <a:endParaRPr lang="en-US" sz="1800" dirty="0">
              <a:solidFill>
                <a:srgbClr val="132319"/>
              </a:solidFill>
            </a:endParaRPr>
          </a:p>
          <a:p>
            <a:r>
              <a:rPr lang="en-US" sz="1800" dirty="0">
                <a:solidFill>
                  <a:srgbClr val="132319"/>
                </a:solidFill>
              </a:rPr>
              <a:t>For several years now, the university has been listed in the international Shanghai Ranking in the category of top universities in the fields of: Food Science &amp; Technology, Veterinary Science. </a:t>
            </a:r>
            <a:r>
              <a:rPr lang="en-US" sz="1800" b="1" dirty="0">
                <a:solidFill>
                  <a:srgbClr val="132319"/>
                </a:solidFill>
              </a:rPr>
              <a:t>Moreover, Veterinary Medicine, Food Science, and Geodesy and Cartography, as well as Animal Husbandry, have once again been recognized as the best degree </a:t>
            </a:r>
            <a:r>
              <a:rPr lang="en-US" sz="1800" b="1" dirty="0" err="1">
                <a:solidFill>
                  <a:srgbClr val="132319"/>
                </a:solidFill>
              </a:rPr>
              <a:t>programmes</a:t>
            </a:r>
            <a:br>
              <a:rPr lang="pl-PL" sz="1800" b="1" dirty="0">
                <a:solidFill>
                  <a:srgbClr val="132319"/>
                </a:solidFill>
              </a:rPr>
            </a:br>
            <a:r>
              <a:rPr lang="en-US" sz="1800" dirty="0">
                <a:solidFill>
                  <a:srgbClr val="132319"/>
                </a:solidFill>
              </a:rPr>
              <a:t>by the "</a:t>
            </a:r>
            <a:r>
              <a:rPr lang="en-US" sz="1800" dirty="0" err="1">
                <a:solidFill>
                  <a:srgbClr val="132319"/>
                </a:solidFill>
              </a:rPr>
              <a:t>Perspektywy</a:t>
            </a:r>
            <a:r>
              <a:rPr lang="en-US" sz="1800" dirty="0">
                <a:solidFill>
                  <a:srgbClr val="132319"/>
                </a:solidFill>
              </a:rPr>
              <a:t>” ranking.</a:t>
            </a:r>
          </a:p>
          <a:p>
            <a:pPr>
              <a:buClr>
                <a:schemeClr val="accent1"/>
              </a:buClr>
            </a:pPr>
            <a:endParaRPr lang="pl-PL" sz="1800" dirty="0">
              <a:solidFill>
                <a:srgbClr val="132319"/>
              </a:solidFill>
            </a:endParaRPr>
          </a:p>
        </p:txBody>
      </p:sp>
      <p:pic>
        <p:nvPicPr>
          <p:cNvPr id="3" name="Obraz 2">
            <a:extLst>
              <a:ext uri="{FF2B5EF4-FFF2-40B4-BE49-F238E27FC236}">
                <a16:creationId xmlns:a16="http://schemas.microsoft.com/office/drawing/2014/main" id="{019CC199-F41E-4ED7-9322-A78D758205CD}"/>
              </a:ext>
            </a:extLst>
          </p:cNvPr>
          <p:cNvPicPr>
            <a:picLocks noChangeAspect="1"/>
          </p:cNvPicPr>
          <p:nvPr/>
        </p:nvPicPr>
        <p:blipFill rotWithShape="1">
          <a:blip r:embed="rId5">
            <a:extLst>
              <a:ext uri="{28A0092B-C50C-407E-A947-70E740481C1C}">
                <a14:useLocalDpi xmlns:a14="http://schemas.microsoft.com/office/drawing/2010/main" val="0"/>
              </a:ext>
            </a:extLst>
          </a:blip>
          <a:srcRect l="29343" r="8293"/>
          <a:stretch/>
        </p:blipFill>
        <p:spPr>
          <a:xfrm>
            <a:off x="638727" y="1628800"/>
            <a:ext cx="5134575" cy="4669721"/>
          </a:xfrm>
          <a:prstGeom prst="rect">
            <a:avLst/>
          </a:prstGeom>
        </p:spPr>
      </p:pic>
    </p:spTree>
    <p:extLst>
      <p:ext uri="{BB962C8B-B14F-4D97-AF65-F5344CB8AC3E}">
        <p14:creationId xmlns:p14="http://schemas.microsoft.com/office/powerpoint/2010/main" val="2643799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rostokąt 9">
            <a:extLst>
              <a:ext uri="{FF2B5EF4-FFF2-40B4-BE49-F238E27FC236}">
                <a16:creationId xmlns:a16="http://schemas.microsoft.com/office/drawing/2014/main" id="{C9DF70E1-851F-4985-A569-B74894090B28}"/>
              </a:ext>
            </a:extLst>
          </p:cNvPr>
          <p:cNvSpPr/>
          <p:nvPr/>
        </p:nvSpPr>
        <p:spPr>
          <a:xfrm rot="5400000">
            <a:off x="5438873" y="78679"/>
            <a:ext cx="6861903" cy="66967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3" name="Obraz 2">
            <a:extLst>
              <a:ext uri="{FF2B5EF4-FFF2-40B4-BE49-F238E27FC236}">
                <a16:creationId xmlns:a16="http://schemas.microsoft.com/office/drawing/2014/main" id="{3F57540D-6CF8-4B49-B539-CCF717D6AC5D}"/>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l="29099" r="10702"/>
          <a:stretch/>
        </p:blipFill>
        <p:spPr>
          <a:xfrm>
            <a:off x="0" y="0"/>
            <a:ext cx="6192688" cy="6858000"/>
          </a:xfrm>
          <a:prstGeom prst="rect">
            <a:avLst/>
          </a:prstGeom>
        </p:spPr>
      </p:pic>
      <p:sp>
        <p:nvSpPr>
          <p:cNvPr id="7" name="Prostokąt 6">
            <a:extLst>
              <a:ext uri="{FF2B5EF4-FFF2-40B4-BE49-F238E27FC236}">
                <a16:creationId xmlns:a16="http://schemas.microsoft.com/office/drawing/2014/main" id="{B00CB076-2DF5-4625-B018-783F9397C1B0}"/>
              </a:ext>
            </a:extLst>
          </p:cNvPr>
          <p:cNvSpPr/>
          <p:nvPr/>
        </p:nvSpPr>
        <p:spPr>
          <a:xfrm rot="5400000">
            <a:off x="5974420" y="80628"/>
            <a:ext cx="3195489" cy="66967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1" name="Grafika 10">
            <a:extLst>
              <a:ext uri="{FF2B5EF4-FFF2-40B4-BE49-F238E27FC236}">
                <a16:creationId xmlns:a16="http://schemas.microsoft.com/office/drawing/2014/main" id="{8EAB9B93-5BD2-4E61-838D-6DB704646E5E}"/>
              </a:ext>
            </a:extLst>
          </p:cNvPr>
          <p:cNvPicPr>
            <a:picLocks noChangeAspect="1"/>
          </p:cNvPicPr>
          <p:nvPr/>
        </p:nvPicPr>
        <p:blipFill rotWithShape="1">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l="-40324" t="36113" r="50025" b="22418"/>
          <a:stretch/>
        </p:blipFill>
        <p:spPr>
          <a:xfrm>
            <a:off x="3962371" y="1831255"/>
            <a:ext cx="6958166" cy="3195489"/>
          </a:xfrm>
          <a:prstGeom prst="rect">
            <a:avLst/>
          </a:prstGeom>
        </p:spPr>
      </p:pic>
      <p:sp>
        <p:nvSpPr>
          <p:cNvPr id="16" name="Tytuł 2">
            <a:extLst>
              <a:ext uri="{FF2B5EF4-FFF2-40B4-BE49-F238E27FC236}">
                <a16:creationId xmlns:a16="http://schemas.microsoft.com/office/drawing/2014/main" id="{76F57BAC-C10C-479C-A418-6AE1BF72AF98}"/>
              </a:ext>
            </a:extLst>
          </p:cNvPr>
          <p:cNvSpPr txBox="1">
            <a:spLocks/>
          </p:cNvSpPr>
          <p:nvPr/>
        </p:nvSpPr>
        <p:spPr>
          <a:xfrm>
            <a:off x="4223792" y="2924944"/>
            <a:ext cx="6696745" cy="408492"/>
          </a:xfrm>
          <a:prstGeom prst="rect">
            <a:avLst/>
          </a:prstGeom>
        </p:spPr>
        <p:txBody>
          <a:bodyPr vert="horz" lIns="0" tIns="0" rIns="0" bIns="0" rtlCol="0" anchor="t">
            <a:noAutofit/>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ctr"/>
            <a:r>
              <a:rPr lang="en-US" sz="2800" b="1" spc="100" dirty="0">
                <a:solidFill>
                  <a:srgbClr val="000000"/>
                </a:solidFill>
              </a:rPr>
              <a:t>We invest in the future</a:t>
            </a:r>
          </a:p>
        </p:txBody>
      </p:sp>
      <p:sp>
        <p:nvSpPr>
          <p:cNvPr id="17" name="Tytuł 2">
            <a:extLst>
              <a:ext uri="{FF2B5EF4-FFF2-40B4-BE49-F238E27FC236}">
                <a16:creationId xmlns:a16="http://schemas.microsoft.com/office/drawing/2014/main" id="{FF1576A4-7223-4EC8-B8EB-6F80687FA718}"/>
              </a:ext>
            </a:extLst>
          </p:cNvPr>
          <p:cNvSpPr txBox="1">
            <a:spLocks/>
          </p:cNvSpPr>
          <p:nvPr/>
        </p:nvSpPr>
        <p:spPr>
          <a:xfrm>
            <a:off x="4223792" y="3638345"/>
            <a:ext cx="6696745" cy="470855"/>
          </a:xfrm>
          <a:prstGeom prst="rect">
            <a:avLst/>
          </a:prstGeom>
        </p:spPr>
        <p:txBody>
          <a:bodyPr vert="horz" lIns="0" tIns="0" rIns="0" bIns="0" rtlCol="0" anchor="t">
            <a:noAutofit/>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ctr"/>
            <a:r>
              <a:rPr lang="pl-PL" sz="2000" spc="100" dirty="0">
                <a:solidFill>
                  <a:srgbClr val="000000"/>
                </a:solidFill>
              </a:rPr>
              <a:t>– LET’S WORK TOGETHER</a:t>
            </a:r>
          </a:p>
        </p:txBody>
      </p:sp>
    </p:spTree>
    <p:extLst>
      <p:ext uri="{BB962C8B-B14F-4D97-AF65-F5344CB8AC3E}">
        <p14:creationId xmlns:p14="http://schemas.microsoft.com/office/powerpoint/2010/main" val="2361917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Obraz 14">
            <a:extLst>
              <a:ext uri="{FF2B5EF4-FFF2-40B4-BE49-F238E27FC236}">
                <a16:creationId xmlns:a16="http://schemas.microsoft.com/office/drawing/2014/main" id="{DE979B1F-E719-404C-B1F6-A654D6144D16}"/>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24399" r="16727"/>
          <a:stretch/>
        </p:blipFill>
        <p:spPr>
          <a:xfrm>
            <a:off x="6157616" y="0"/>
            <a:ext cx="6056312" cy="6858000"/>
          </a:xfrm>
          <a:prstGeom prst="rect">
            <a:avLst/>
          </a:prstGeom>
        </p:spPr>
      </p:pic>
      <p:sp>
        <p:nvSpPr>
          <p:cNvPr id="18" name="Prostokąt 17">
            <a:extLst>
              <a:ext uri="{FF2B5EF4-FFF2-40B4-BE49-F238E27FC236}">
                <a16:creationId xmlns:a16="http://schemas.microsoft.com/office/drawing/2014/main" id="{8EBA2716-6535-4497-9259-FB93C2437BAF}"/>
              </a:ext>
            </a:extLst>
          </p:cNvPr>
          <p:cNvSpPr/>
          <p:nvPr/>
        </p:nvSpPr>
        <p:spPr>
          <a:xfrm rot="5400000">
            <a:off x="8493250" y="-58388"/>
            <a:ext cx="1535785" cy="2598707"/>
          </a:xfrm>
          <a:prstGeom prst="rect">
            <a:avLst/>
          </a:prstGeom>
          <a:solidFill>
            <a:srgbClr val="FFFFFF">
              <a:alpha val="5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 name="Prostokąt 2">
            <a:extLst>
              <a:ext uri="{FF2B5EF4-FFF2-40B4-BE49-F238E27FC236}">
                <a16:creationId xmlns:a16="http://schemas.microsoft.com/office/drawing/2014/main" id="{811C29EE-52EB-47AE-886B-5AC3AA8439B8}"/>
              </a:ext>
            </a:extLst>
          </p:cNvPr>
          <p:cNvSpPr/>
          <p:nvPr/>
        </p:nvSpPr>
        <p:spPr>
          <a:xfrm>
            <a:off x="603020" y="4950940"/>
            <a:ext cx="5132939" cy="1200329"/>
          </a:xfrm>
          <a:prstGeom prst="rect">
            <a:avLst/>
          </a:prstGeom>
        </p:spPr>
        <p:txBody>
          <a:bodyPr wrap="square">
            <a:spAutoFit/>
          </a:bodyPr>
          <a:lstStyle/>
          <a:p>
            <a:pPr>
              <a:spcAft>
                <a:spcPts val="1200"/>
              </a:spcAft>
              <a:buClr>
                <a:schemeClr val="accent1"/>
              </a:buClr>
              <a:buSzPct val="150000"/>
            </a:pPr>
            <a:r>
              <a:rPr lang="en-US" altLang="pl-PL" dirty="0">
                <a:solidFill>
                  <a:schemeClr val="tx1">
                    <a:lumMod val="50000"/>
                  </a:schemeClr>
                </a:solidFill>
                <a:latin typeface="+mj-lt"/>
              </a:rPr>
              <a:t>We’re completing the construction of the Center of Innovative Technologies (CIT) which includes six laboratories, equipped with apparatus to conduct groundbreaking research.</a:t>
            </a:r>
          </a:p>
        </p:txBody>
      </p:sp>
      <p:sp>
        <p:nvSpPr>
          <p:cNvPr id="10" name="Tytuł 2">
            <a:extLst>
              <a:ext uri="{FF2B5EF4-FFF2-40B4-BE49-F238E27FC236}">
                <a16:creationId xmlns:a16="http://schemas.microsoft.com/office/drawing/2014/main" id="{979D8C88-2D12-4887-B402-856091AB3D72}"/>
              </a:ext>
            </a:extLst>
          </p:cNvPr>
          <p:cNvSpPr txBox="1">
            <a:spLocks/>
          </p:cNvSpPr>
          <p:nvPr/>
        </p:nvSpPr>
        <p:spPr>
          <a:xfrm>
            <a:off x="675029" y="4172086"/>
            <a:ext cx="1127455" cy="698049"/>
          </a:xfrm>
          <a:prstGeom prst="rect">
            <a:avLst/>
          </a:prstGeom>
        </p:spPr>
        <p:txBody>
          <a:bodyPr vert="horz" lIns="0" tIns="0" rIns="0" bIns="0" rtlCol="0" anchor="ctr">
            <a:noAutofit/>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pl-PL" sz="2800" b="1" spc="100" dirty="0">
                <a:solidFill>
                  <a:srgbClr val="132319"/>
                </a:solidFill>
              </a:rPr>
              <a:t>CIT</a:t>
            </a:r>
          </a:p>
        </p:txBody>
      </p:sp>
      <p:sp>
        <p:nvSpPr>
          <p:cNvPr id="13" name="Prostokąt 12">
            <a:extLst>
              <a:ext uri="{FF2B5EF4-FFF2-40B4-BE49-F238E27FC236}">
                <a16:creationId xmlns:a16="http://schemas.microsoft.com/office/drawing/2014/main" id="{9753B3DF-FA16-4429-9FFF-822593097BE3}"/>
              </a:ext>
            </a:extLst>
          </p:cNvPr>
          <p:cNvSpPr/>
          <p:nvPr/>
        </p:nvSpPr>
        <p:spPr>
          <a:xfrm rot="5400000">
            <a:off x="1595967" y="-1608187"/>
            <a:ext cx="3765880" cy="69578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7" name="Obraz 6">
            <a:extLst>
              <a:ext uri="{FF2B5EF4-FFF2-40B4-BE49-F238E27FC236}">
                <a16:creationId xmlns:a16="http://schemas.microsoft.com/office/drawing/2014/main" id="{99ADE1A8-94AE-441D-8461-6AA9EBA8CDBA}"/>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l="3456" t="30050"/>
          <a:stretch/>
        </p:blipFill>
        <p:spPr>
          <a:xfrm>
            <a:off x="675029" y="-12220"/>
            <a:ext cx="6282478" cy="2996951"/>
          </a:xfrm>
          <a:prstGeom prst="rect">
            <a:avLst/>
          </a:prstGeom>
        </p:spPr>
      </p:pic>
      <p:sp>
        <p:nvSpPr>
          <p:cNvPr id="16" name="Tytuł 2">
            <a:extLst>
              <a:ext uri="{FF2B5EF4-FFF2-40B4-BE49-F238E27FC236}">
                <a16:creationId xmlns:a16="http://schemas.microsoft.com/office/drawing/2014/main" id="{E47C889B-F1D7-402E-90E3-4C098E1F8B10}"/>
              </a:ext>
            </a:extLst>
          </p:cNvPr>
          <p:cNvSpPr txBox="1">
            <a:spLocks/>
          </p:cNvSpPr>
          <p:nvPr/>
        </p:nvSpPr>
        <p:spPr>
          <a:xfrm>
            <a:off x="8037159" y="665542"/>
            <a:ext cx="2447965" cy="1220652"/>
          </a:xfrm>
          <a:prstGeom prst="rect">
            <a:avLst/>
          </a:prstGeom>
        </p:spPr>
        <p:txBody>
          <a:bodyPr vert="horz" lIns="0" tIns="0" rIns="0" bIns="0" rtlCol="0" anchor="ctr">
            <a:noAutofit/>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ctr"/>
            <a:r>
              <a:rPr lang="pl-PL" b="1" spc="100" dirty="0"/>
              <a:t>PLN 200M</a:t>
            </a:r>
            <a:br>
              <a:rPr lang="pl-PL" spc="100" dirty="0"/>
            </a:br>
            <a:r>
              <a:rPr lang="pl-PL" spc="100" dirty="0"/>
              <a:t>INVESTMENT</a:t>
            </a:r>
          </a:p>
        </p:txBody>
      </p:sp>
    </p:spTree>
    <p:extLst>
      <p:ext uri="{BB962C8B-B14F-4D97-AF65-F5344CB8AC3E}">
        <p14:creationId xmlns:p14="http://schemas.microsoft.com/office/powerpoint/2010/main" val="4124386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09523DC6-C304-4CB0-A800-4302431A16C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749"/>
          <a:stretch/>
        </p:blipFill>
        <p:spPr>
          <a:xfrm>
            <a:off x="3241142" y="791"/>
            <a:ext cx="8975538" cy="6858000"/>
          </a:xfrm>
          <a:prstGeom prst="rect">
            <a:avLst/>
          </a:prstGeom>
        </p:spPr>
      </p:pic>
      <p:sp>
        <p:nvSpPr>
          <p:cNvPr id="2" name="Prostokąt 1">
            <a:extLst>
              <a:ext uri="{FF2B5EF4-FFF2-40B4-BE49-F238E27FC236}">
                <a16:creationId xmlns:a16="http://schemas.microsoft.com/office/drawing/2014/main" id="{5A290E8D-1D24-4598-AA70-DE88E9B78E6C}"/>
              </a:ext>
            </a:extLst>
          </p:cNvPr>
          <p:cNvSpPr/>
          <p:nvPr/>
        </p:nvSpPr>
        <p:spPr>
          <a:xfrm rot="5400000">
            <a:off x="3980897" y="-1347579"/>
            <a:ext cx="4230205" cy="101829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Tytuł 2">
            <a:extLst>
              <a:ext uri="{FF2B5EF4-FFF2-40B4-BE49-F238E27FC236}">
                <a16:creationId xmlns:a16="http://schemas.microsoft.com/office/drawing/2014/main" id="{B3EE79B6-147D-4BA3-978E-68479EC233CD}"/>
              </a:ext>
            </a:extLst>
          </p:cNvPr>
          <p:cNvSpPr txBox="1">
            <a:spLocks/>
          </p:cNvSpPr>
          <p:nvPr/>
        </p:nvSpPr>
        <p:spPr>
          <a:xfrm>
            <a:off x="1487488" y="2351011"/>
            <a:ext cx="9217024" cy="3160180"/>
          </a:xfrm>
          <a:prstGeom prst="rect">
            <a:avLst/>
          </a:prstGeom>
        </p:spPr>
        <p:txBody>
          <a:bodyPr vert="horz" lIns="0" tIns="0" rIns="0" bIns="0" numCol="2" rtlCol="0" anchor="t">
            <a:noAutofit/>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514350" indent="-285750">
              <a:spcBef>
                <a:spcPts val="0"/>
              </a:spcBef>
              <a:spcAft>
                <a:spcPts val="3600"/>
              </a:spcAft>
              <a:buFont typeface="Wingdings" panose="05000000000000000000" pitchFamily="2" charset="2"/>
              <a:buChar char="§"/>
            </a:pPr>
            <a:r>
              <a:rPr lang="en-US" sz="1800" dirty="0">
                <a:solidFill>
                  <a:schemeClr val="bg1"/>
                </a:solidFill>
                <a:cs typeface="Arial"/>
              </a:rPr>
              <a:t>Plant Production Technology Research Centre (</a:t>
            </a:r>
            <a:r>
              <a:rPr lang="en-US" sz="1800" dirty="0" err="1">
                <a:solidFill>
                  <a:schemeClr val="bg1"/>
                </a:solidFill>
                <a:cs typeface="Arial"/>
              </a:rPr>
              <a:t>Swojec</a:t>
            </a:r>
            <a:r>
              <a:rPr lang="en-US" sz="1800" dirty="0">
                <a:solidFill>
                  <a:schemeClr val="bg1"/>
                </a:solidFill>
                <a:cs typeface="Arial"/>
              </a:rPr>
              <a:t>)</a:t>
            </a:r>
          </a:p>
          <a:p>
            <a:pPr marL="514350" indent="-285750">
              <a:spcBef>
                <a:spcPts val="0"/>
              </a:spcBef>
              <a:spcAft>
                <a:spcPts val="3600"/>
              </a:spcAft>
              <a:buFont typeface="Wingdings" panose="05000000000000000000" pitchFamily="2" charset="2"/>
              <a:buChar char="§"/>
            </a:pPr>
            <a:r>
              <a:rPr lang="en-US" sz="1800" dirty="0">
                <a:solidFill>
                  <a:schemeClr val="bg1"/>
                </a:solidFill>
                <a:cs typeface="Arial"/>
              </a:rPr>
              <a:t>Plant Disease Diagnostics Centre (Wrocław)</a:t>
            </a:r>
          </a:p>
          <a:p>
            <a:pPr marL="514350" indent="-285750">
              <a:spcBef>
                <a:spcPts val="0"/>
              </a:spcBef>
              <a:spcAft>
                <a:spcPts val="3600"/>
              </a:spcAft>
              <a:buFont typeface="Wingdings" panose="05000000000000000000" pitchFamily="2" charset="2"/>
              <a:buChar char="§"/>
            </a:pPr>
            <a:r>
              <a:rPr lang="en-US" sz="1800" dirty="0">
                <a:solidFill>
                  <a:schemeClr val="bg1"/>
                </a:solidFill>
                <a:cs typeface="Arial"/>
              </a:rPr>
              <a:t>Advanced Horticultural Production Technologies Centre (</a:t>
            </a:r>
            <a:r>
              <a:rPr lang="en-US" sz="1800" dirty="0" err="1">
                <a:solidFill>
                  <a:schemeClr val="bg1"/>
                </a:solidFill>
                <a:cs typeface="Arial"/>
              </a:rPr>
              <a:t>Psary</a:t>
            </a:r>
            <a:r>
              <a:rPr lang="en-US" sz="1800" dirty="0">
                <a:solidFill>
                  <a:schemeClr val="bg1"/>
                </a:solidFill>
                <a:cs typeface="Arial"/>
              </a:rPr>
              <a:t>)</a:t>
            </a:r>
          </a:p>
          <a:p>
            <a:pPr marL="514350" indent="-285750">
              <a:spcBef>
                <a:spcPts val="0"/>
              </a:spcBef>
              <a:spcAft>
                <a:spcPts val="3600"/>
              </a:spcAft>
              <a:buFont typeface="Wingdings" panose="05000000000000000000" pitchFamily="2" charset="2"/>
              <a:buChar char="§"/>
            </a:pPr>
            <a:r>
              <a:rPr lang="pl-PL" sz="1800" dirty="0">
                <a:solidFill>
                  <a:schemeClr val="bg1"/>
                </a:solidFill>
                <a:cs typeface="Arial"/>
              </a:rPr>
              <a:t>Applied </a:t>
            </a:r>
            <a:r>
              <a:rPr lang="pl-PL" sz="1800" dirty="0" err="1">
                <a:solidFill>
                  <a:schemeClr val="bg1"/>
                </a:solidFill>
                <a:cs typeface="Arial"/>
              </a:rPr>
              <a:t>Biology</a:t>
            </a:r>
            <a:r>
              <a:rPr lang="pl-PL" sz="1800" dirty="0">
                <a:solidFill>
                  <a:schemeClr val="bg1"/>
                </a:solidFill>
                <a:cs typeface="Arial"/>
              </a:rPr>
              <a:t> and </a:t>
            </a:r>
            <a:r>
              <a:rPr lang="pl-PL" sz="1800" dirty="0" err="1">
                <a:solidFill>
                  <a:schemeClr val="bg1"/>
                </a:solidFill>
                <a:cs typeface="Arial"/>
              </a:rPr>
              <a:t>Innovative</a:t>
            </a:r>
            <a:r>
              <a:rPr lang="pl-PL" sz="1800" dirty="0">
                <a:solidFill>
                  <a:schemeClr val="bg1"/>
                </a:solidFill>
                <a:cs typeface="Arial"/>
              </a:rPr>
              <a:t> Food </a:t>
            </a:r>
            <a:r>
              <a:rPr lang="pl-PL" sz="1800" dirty="0" err="1">
                <a:solidFill>
                  <a:schemeClr val="bg1"/>
                </a:solidFill>
                <a:cs typeface="Arial"/>
              </a:rPr>
              <a:t>Production</a:t>
            </a:r>
            <a:r>
              <a:rPr lang="pl-PL" sz="1800" dirty="0">
                <a:solidFill>
                  <a:schemeClr val="bg1"/>
                </a:solidFill>
                <a:cs typeface="Arial"/>
              </a:rPr>
              <a:t> Technologies Centre (Wrocław)</a:t>
            </a:r>
          </a:p>
          <a:p>
            <a:pPr marL="514350" indent="-285750">
              <a:spcBef>
                <a:spcPts val="0"/>
              </a:spcBef>
              <a:spcAft>
                <a:spcPts val="3600"/>
              </a:spcAft>
              <a:buFont typeface="Wingdings" panose="05000000000000000000" pitchFamily="2" charset="2"/>
              <a:buChar char="§"/>
            </a:pPr>
            <a:r>
              <a:rPr lang="pl-PL" sz="1800" dirty="0" err="1">
                <a:solidFill>
                  <a:schemeClr val="bg1"/>
                </a:solidFill>
                <a:cs typeface="Arial"/>
              </a:rPr>
              <a:t>Regional</a:t>
            </a:r>
            <a:r>
              <a:rPr lang="pl-PL" sz="1800" dirty="0">
                <a:solidFill>
                  <a:schemeClr val="bg1"/>
                </a:solidFill>
                <a:cs typeface="Arial"/>
              </a:rPr>
              <a:t> Product Centre (Pawłowice)</a:t>
            </a:r>
          </a:p>
          <a:p>
            <a:pPr marL="514350" indent="-285750">
              <a:spcBef>
                <a:spcPts val="0"/>
              </a:spcBef>
              <a:spcAft>
                <a:spcPts val="3600"/>
              </a:spcAft>
              <a:buFont typeface="Wingdings" panose="05000000000000000000" pitchFamily="2" charset="2"/>
              <a:buChar char="§"/>
            </a:pPr>
            <a:r>
              <a:rPr lang="pl-PL" sz="1800" dirty="0">
                <a:solidFill>
                  <a:schemeClr val="bg1"/>
                </a:solidFill>
                <a:cs typeface="Arial"/>
              </a:rPr>
              <a:t>Centre for </a:t>
            </a:r>
            <a:r>
              <a:rPr lang="pl-PL" sz="1800" dirty="0" err="1">
                <a:solidFill>
                  <a:schemeClr val="bg1"/>
                </a:solidFill>
                <a:cs typeface="Arial"/>
              </a:rPr>
              <a:t>Experimental</a:t>
            </a:r>
            <a:r>
              <a:rPr lang="pl-PL" sz="1800" dirty="0">
                <a:solidFill>
                  <a:schemeClr val="bg1"/>
                </a:solidFill>
                <a:cs typeface="Arial"/>
              </a:rPr>
              <a:t> </a:t>
            </a:r>
            <a:r>
              <a:rPr lang="pl-PL" sz="1800" dirty="0" err="1">
                <a:solidFill>
                  <a:schemeClr val="bg1"/>
                </a:solidFill>
                <a:cs typeface="Arial"/>
              </a:rPr>
              <a:t>Animal</a:t>
            </a:r>
            <a:r>
              <a:rPr lang="pl-PL" sz="1800" dirty="0">
                <a:solidFill>
                  <a:schemeClr val="bg1"/>
                </a:solidFill>
                <a:cs typeface="Arial"/>
              </a:rPr>
              <a:t> </a:t>
            </a:r>
            <a:r>
              <a:rPr lang="pl-PL" sz="1800" dirty="0" err="1">
                <a:solidFill>
                  <a:schemeClr val="bg1"/>
                </a:solidFill>
                <a:cs typeface="Arial"/>
              </a:rPr>
              <a:t>Infections</a:t>
            </a:r>
            <a:r>
              <a:rPr lang="pl-PL" sz="1800" dirty="0">
                <a:solidFill>
                  <a:schemeClr val="bg1"/>
                </a:solidFill>
                <a:cs typeface="Arial"/>
              </a:rPr>
              <a:t> (Wrocław)</a:t>
            </a:r>
          </a:p>
        </p:txBody>
      </p:sp>
      <p:sp>
        <p:nvSpPr>
          <p:cNvPr id="6" name="Tytuł 2">
            <a:extLst>
              <a:ext uri="{FF2B5EF4-FFF2-40B4-BE49-F238E27FC236}">
                <a16:creationId xmlns:a16="http://schemas.microsoft.com/office/drawing/2014/main" id="{26488D5A-E87E-4B55-8A83-2466695359C8}"/>
              </a:ext>
            </a:extLst>
          </p:cNvPr>
          <p:cNvSpPr txBox="1">
            <a:spLocks/>
          </p:cNvSpPr>
          <p:nvPr/>
        </p:nvSpPr>
        <p:spPr>
          <a:xfrm>
            <a:off x="1004518" y="465771"/>
            <a:ext cx="2067146" cy="698049"/>
          </a:xfrm>
          <a:prstGeom prst="rect">
            <a:avLst/>
          </a:prstGeom>
        </p:spPr>
        <p:txBody>
          <a:bodyPr vert="horz" lIns="0" tIns="0" rIns="0" bIns="0" rtlCol="0" anchor="ctr">
            <a:noAutofit/>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pl-PL" sz="3600" b="1" spc="100" dirty="0">
                <a:solidFill>
                  <a:srgbClr val="000000"/>
                </a:solidFill>
              </a:rPr>
              <a:t>6 </a:t>
            </a:r>
            <a:r>
              <a:rPr lang="pl-PL" sz="1600" spc="100" dirty="0">
                <a:solidFill>
                  <a:srgbClr val="000000"/>
                </a:solidFill>
              </a:rPr>
              <a:t>LABORATORIES</a:t>
            </a:r>
          </a:p>
        </p:txBody>
      </p:sp>
    </p:spTree>
    <p:extLst>
      <p:ext uri="{BB962C8B-B14F-4D97-AF65-F5344CB8AC3E}">
        <p14:creationId xmlns:p14="http://schemas.microsoft.com/office/powerpoint/2010/main" val="829195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C71C58D3-5FE6-49A6-89E9-243DAA0A86AE}"/>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l="25827" r="25812"/>
          <a:stretch/>
        </p:blipFill>
        <p:spPr>
          <a:xfrm>
            <a:off x="7220265" y="0"/>
            <a:ext cx="4256987" cy="5868297"/>
          </a:xfrm>
          <a:prstGeom prst="rect">
            <a:avLst/>
          </a:prstGeom>
        </p:spPr>
      </p:pic>
      <p:sp>
        <p:nvSpPr>
          <p:cNvPr id="7" name="Prostokąt 6">
            <a:extLst>
              <a:ext uri="{FF2B5EF4-FFF2-40B4-BE49-F238E27FC236}">
                <a16:creationId xmlns:a16="http://schemas.microsoft.com/office/drawing/2014/main" id="{B00CB076-2DF5-4625-B018-783F9397C1B0}"/>
              </a:ext>
            </a:extLst>
          </p:cNvPr>
          <p:cNvSpPr/>
          <p:nvPr/>
        </p:nvSpPr>
        <p:spPr>
          <a:xfrm rot="5400000">
            <a:off x="-1424812" y="3748085"/>
            <a:ext cx="3542117" cy="6983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6" name="Tytuł 2">
            <a:extLst>
              <a:ext uri="{FF2B5EF4-FFF2-40B4-BE49-F238E27FC236}">
                <a16:creationId xmlns:a16="http://schemas.microsoft.com/office/drawing/2014/main" id="{76F57BAC-C10C-479C-A418-6AE1BF72AF98}"/>
              </a:ext>
            </a:extLst>
          </p:cNvPr>
          <p:cNvSpPr txBox="1">
            <a:spLocks/>
          </p:cNvSpPr>
          <p:nvPr/>
        </p:nvSpPr>
        <p:spPr>
          <a:xfrm>
            <a:off x="695400" y="708568"/>
            <a:ext cx="7056784" cy="992239"/>
          </a:xfrm>
          <a:prstGeom prst="rect">
            <a:avLst/>
          </a:prstGeom>
        </p:spPr>
        <p:txBody>
          <a:bodyPr vert="horz" lIns="0" tIns="0" rIns="0" bIns="0" rtlCol="0" anchor="t">
            <a:noAutofit/>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spcAft>
                <a:spcPts val="600"/>
              </a:spcAft>
            </a:pPr>
            <a:r>
              <a:rPr lang="pl-PL" b="1" spc="100" dirty="0">
                <a:solidFill>
                  <a:srgbClr val="132319"/>
                </a:solidFill>
              </a:rPr>
              <a:t>CIT – </a:t>
            </a:r>
            <a:r>
              <a:rPr lang="pl-PL" b="1" spc="100" dirty="0" err="1">
                <a:solidFill>
                  <a:srgbClr val="132319"/>
                </a:solidFill>
              </a:rPr>
              <a:t>partnering</a:t>
            </a:r>
            <a:r>
              <a:rPr lang="pl-PL" b="1" spc="100" dirty="0">
                <a:solidFill>
                  <a:srgbClr val="132319"/>
                </a:solidFill>
              </a:rPr>
              <a:t> with business</a:t>
            </a:r>
          </a:p>
          <a:p>
            <a:r>
              <a:rPr lang="en-US" sz="1600" spc="100" dirty="0">
                <a:solidFill>
                  <a:srgbClr val="132319"/>
                </a:solidFill>
              </a:rPr>
              <a:t>RESEARCH / R&amp;D PROJECTS / R&amp;D SERVICES / LABORATORY</a:t>
            </a:r>
            <a:br>
              <a:rPr lang="en-US" sz="1600" spc="100" dirty="0">
                <a:solidFill>
                  <a:srgbClr val="132319"/>
                </a:solidFill>
              </a:rPr>
            </a:br>
            <a:r>
              <a:rPr lang="en-US" sz="1600" spc="100" dirty="0">
                <a:solidFill>
                  <a:srgbClr val="132319"/>
                </a:solidFill>
              </a:rPr>
              <a:t>SERVICES / TRAINING COURSES</a:t>
            </a:r>
          </a:p>
          <a:p>
            <a:endParaRPr lang="pl-PL" b="1" spc="100" dirty="0">
              <a:solidFill>
                <a:srgbClr val="132319"/>
              </a:solidFill>
            </a:endParaRPr>
          </a:p>
          <a:p>
            <a:r>
              <a:rPr lang="pl-PL" b="1" spc="100" dirty="0">
                <a:solidFill>
                  <a:srgbClr val="132319"/>
                </a:solidFill>
              </a:rPr>
              <a:t> </a:t>
            </a:r>
          </a:p>
        </p:txBody>
      </p:sp>
      <p:sp>
        <p:nvSpPr>
          <p:cNvPr id="17" name="Tytuł 2">
            <a:extLst>
              <a:ext uri="{FF2B5EF4-FFF2-40B4-BE49-F238E27FC236}">
                <a16:creationId xmlns:a16="http://schemas.microsoft.com/office/drawing/2014/main" id="{FF1576A4-7223-4EC8-B8EB-6F80687FA718}"/>
              </a:ext>
            </a:extLst>
          </p:cNvPr>
          <p:cNvSpPr txBox="1">
            <a:spLocks/>
          </p:cNvSpPr>
          <p:nvPr/>
        </p:nvSpPr>
        <p:spPr>
          <a:xfrm>
            <a:off x="1181195" y="2326179"/>
            <a:ext cx="5706893" cy="3230804"/>
          </a:xfrm>
          <a:prstGeom prst="rect">
            <a:avLst/>
          </a:prstGeom>
        </p:spPr>
        <p:txBody>
          <a:bodyPr vert="horz" lIns="0" tIns="0" rIns="0" bIns="0" rtlCol="0" anchor="t">
            <a:noAutofit/>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285750" indent="-285750">
              <a:spcAft>
                <a:spcPts val="700"/>
              </a:spcAft>
              <a:buFont typeface="Arial" panose="020B0604020202020204" pitchFamily="34" charset="0"/>
              <a:buChar char="•"/>
            </a:pPr>
            <a:r>
              <a:rPr lang="en-US" sz="1800" dirty="0">
                <a:solidFill>
                  <a:srgbClr val="132319"/>
                </a:solidFill>
              </a:rPr>
              <a:t>laboratory analysis</a:t>
            </a:r>
          </a:p>
          <a:p>
            <a:pPr marL="285750" indent="-285750">
              <a:spcAft>
                <a:spcPts val="700"/>
              </a:spcAft>
              <a:buFont typeface="Arial" panose="020B0604020202020204" pitchFamily="34" charset="0"/>
              <a:buChar char="•"/>
            </a:pPr>
            <a:r>
              <a:rPr lang="en-US" sz="1800" dirty="0">
                <a:solidFill>
                  <a:srgbClr val="132319"/>
                </a:solidFill>
              </a:rPr>
              <a:t>comprehensive R&amp;D services</a:t>
            </a:r>
          </a:p>
          <a:p>
            <a:pPr marL="285750" indent="-285750">
              <a:spcAft>
                <a:spcPts val="700"/>
              </a:spcAft>
              <a:buFont typeface="Arial" panose="020B0604020202020204" pitchFamily="34" charset="0"/>
              <a:buChar char="•"/>
            </a:pPr>
            <a:r>
              <a:rPr lang="en-US" sz="1800" dirty="0">
                <a:solidFill>
                  <a:srgbClr val="132319"/>
                </a:solidFill>
              </a:rPr>
              <a:t>designing and implementing experiments</a:t>
            </a:r>
          </a:p>
          <a:p>
            <a:pPr marL="285750" indent="-285750">
              <a:spcAft>
                <a:spcPts val="700"/>
              </a:spcAft>
              <a:buFont typeface="Arial" panose="020B0604020202020204" pitchFamily="34" charset="0"/>
              <a:buChar char="•"/>
            </a:pPr>
            <a:r>
              <a:rPr lang="en-US" sz="1800" dirty="0">
                <a:solidFill>
                  <a:srgbClr val="132319"/>
                </a:solidFill>
              </a:rPr>
              <a:t>developing new or improved methods, recipes, technologies and innovative products</a:t>
            </a:r>
          </a:p>
          <a:p>
            <a:pPr marL="285750" indent="-285750">
              <a:spcAft>
                <a:spcPts val="700"/>
              </a:spcAft>
              <a:buFont typeface="Arial" panose="020B0604020202020204" pitchFamily="34" charset="0"/>
              <a:buChar char="•"/>
            </a:pPr>
            <a:r>
              <a:rPr lang="en-US" sz="1800" dirty="0">
                <a:solidFill>
                  <a:srgbClr val="132319"/>
                </a:solidFill>
              </a:rPr>
              <a:t>testing equipment, production lines, means of production, products (substances, drugs, vaccines, chemical compounds, etc.)</a:t>
            </a:r>
          </a:p>
          <a:p>
            <a:pPr marL="285750" indent="-285750">
              <a:spcAft>
                <a:spcPts val="700"/>
              </a:spcAft>
              <a:buFont typeface="Arial" panose="020B0604020202020204" pitchFamily="34" charset="0"/>
              <a:buChar char="•"/>
            </a:pPr>
            <a:r>
              <a:rPr lang="en-US" sz="1800" dirty="0">
                <a:solidFill>
                  <a:srgbClr val="132319"/>
                </a:solidFill>
              </a:rPr>
              <a:t>verifying the results obtained in laboratories on a technical and semi-technical scale</a:t>
            </a:r>
          </a:p>
          <a:p>
            <a:pPr marL="285750" indent="-285750">
              <a:spcAft>
                <a:spcPts val="700"/>
              </a:spcAft>
              <a:buFont typeface="Arial" panose="020B0604020202020204" pitchFamily="34" charset="0"/>
              <a:buChar char="•"/>
            </a:pPr>
            <a:r>
              <a:rPr lang="en-US" sz="1800" dirty="0">
                <a:solidFill>
                  <a:srgbClr val="132319"/>
                </a:solidFill>
              </a:rPr>
              <a:t>training courses and workshops</a:t>
            </a:r>
          </a:p>
        </p:txBody>
      </p:sp>
      <p:sp>
        <p:nvSpPr>
          <p:cNvPr id="18" name="Tytuł 2">
            <a:extLst>
              <a:ext uri="{FF2B5EF4-FFF2-40B4-BE49-F238E27FC236}">
                <a16:creationId xmlns:a16="http://schemas.microsoft.com/office/drawing/2014/main" id="{C4877AC5-8D7F-4F99-84D5-5FA3F0F67C11}"/>
              </a:ext>
            </a:extLst>
          </p:cNvPr>
          <p:cNvSpPr txBox="1">
            <a:spLocks/>
          </p:cNvSpPr>
          <p:nvPr/>
        </p:nvSpPr>
        <p:spPr>
          <a:xfrm>
            <a:off x="7536160" y="5170248"/>
            <a:ext cx="3672408" cy="698049"/>
          </a:xfrm>
          <a:prstGeom prst="rect">
            <a:avLst/>
          </a:prstGeom>
        </p:spPr>
        <p:txBody>
          <a:bodyPr vert="horz" lIns="0" tIns="0" rIns="0" bIns="0" rtlCol="0" anchor="ctr">
            <a:noAutofit/>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r"/>
            <a:r>
              <a:rPr lang="pl-PL" sz="1600" spc="100" dirty="0">
                <a:solidFill>
                  <a:schemeClr val="bg1"/>
                </a:solidFill>
              </a:rPr>
              <a:t>OFERTA WSPÓŁPRACY</a:t>
            </a:r>
          </a:p>
        </p:txBody>
      </p:sp>
    </p:spTree>
    <p:extLst>
      <p:ext uri="{BB962C8B-B14F-4D97-AF65-F5344CB8AC3E}">
        <p14:creationId xmlns:p14="http://schemas.microsoft.com/office/powerpoint/2010/main" val="3705220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8FA18F7F-047A-44E8-8F06-78C546BAF9D6}"/>
              </a:ext>
            </a:extLst>
          </p:cNvPr>
          <p:cNvPicPr>
            <a:picLocks noChangeAspect="1"/>
          </p:cNvPicPr>
          <p:nvPr/>
        </p:nvPicPr>
        <p:blipFill rotWithShape="1">
          <a:blip r:embed="rId2">
            <a:extLst>
              <a:ext uri="{28A0092B-C50C-407E-A947-70E740481C1C}">
                <a14:useLocalDpi xmlns:a14="http://schemas.microsoft.com/office/drawing/2010/main" val="0"/>
              </a:ext>
            </a:extLst>
          </a:blip>
          <a:srcRect l="19740" t="30961" r="22038" b="-1"/>
          <a:stretch/>
        </p:blipFill>
        <p:spPr>
          <a:xfrm>
            <a:off x="-20757" y="1"/>
            <a:ext cx="5533732" cy="4372924"/>
          </a:xfrm>
          <a:prstGeom prst="rect">
            <a:avLst/>
          </a:prstGeom>
        </p:spPr>
      </p:pic>
      <p:pic>
        <p:nvPicPr>
          <p:cNvPr id="4" name="Grafika 3" descr="Nakrycie stołu">
            <a:extLst>
              <a:ext uri="{FF2B5EF4-FFF2-40B4-BE49-F238E27FC236}">
                <a16:creationId xmlns:a16="http://schemas.microsoft.com/office/drawing/2014/main" id="{C9748130-A79E-46F8-97A3-DBA070605D9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9773" y="4932716"/>
            <a:ext cx="914400" cy="914400"/>
          </a:xfrm>
          <a:prstGeom prst="rect">
            <a:avLst/>
          </a:prstGeom>
        </p:spPr>
      </p:pic>
      <p:pic>
        <p:nvPicPr>
          <p:cNvPr id="6" name="Grafika 5" descr="Butelka">
            <a:extLst>
              <a:ext uri="{FF2B5EF4-FFF2-40B4-BE49-F238E27FC236}">
                <a16:creationId xmlns:a16="http://schemas.microsoft.com/office/drawing/2014/main" id="{8C403393-0F80-4FE1-A373-5E8B50565CB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314129" y="4887667"/>
            <a:ext cx="914400" cy="914400"/>
          </a:xfrm>
          <a:prstGeom prst="rect">
            <a:avLst/>
          </a:prstGeom>
        </p:spPr>
      </p:pic>
      <p:pic>
        <p:nvPicPr>
          <p:cNvPr id="20" name="Grafika 19" descr="Klasa">
            <a:extLst>
              <a:ext uri="{FF2B5EF4-FFF2-40B4-BE49-F238E27FC236}">
                <a16:creationId xmlns:a16="http://schemas.microsoft.com/office/drawing/2014/main" id="{4AAC2585-E41C-41EF-827F-75F240D6F9C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868384" y="4933591"/>
            <a:ext cx="805625" cy="805625"/>
          </a:xfrm>
          <a:prstGeom prst="rect">
            <a:avLst/>
          </a:prstGeom>
        </p:spPr>
      </p:pic>
      <p:sp>
        <p:nvSpPr>
          <p:cNvPr id="16" name="Tytuł 2">
            <a:extLst>
              <a:ext uri="{FF2B5EF4-FFF2-40B4-BE49-F238E27FC236}">
                <a16:creationId xmlns:a16="http://schemas.microsoft.com/office/drawing/2014/main" id="{76F57BAC-C10C-479C-A418-6AE1BF72AF98}"/>
              </a:ext>
            </a:extLst>
          </p:cNvPr>
          <p:cNvSpPr txBox="1">
            <a:spLocks/>
          </p:cNvSpPr>
          <p:nvPr/>
        </p:nvSpPr>
        <p:spPr>
          <a:xfrm>
            <a:off x="593146" y="515253"/>
            <a:ext cx="3630646" cy="408492"/>
          </a:xfrm>
          <a:prstGeom prst="rect">
            <a:avLst/>
          </a:prstGeom>
        </p:spPr>
        <p:txBody>
          <a:bodyPr vert="horz" lIns="0" tIns="0" rIns="0" bIns="0" rtlCol="0" anchor="t">
            <a:noAutofit/>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pl-PL" b="1" spc="100" dirty="0">
                <a:solidFill>
                  <a:schemeClr val="bg1"/>
                </a:solidFill>
              </a:rPr>
              <a:t>U Przyrodników</a:t>
            </a:r>
            <a:br>
              <a:rPr lang="pl-PL" b="1" spc="100" dirty="0">
                <a:solidFill>
                  <a:schemeClr val="bg1"/>
                </a:solidFill>
              </a:rPr>
            </a:br>
            <a:r>
              <a:rPr lang="pl-PL" b="1" spc="100" dirty="0">
                <a:solidFill>
                  <a:schemeClr val="bg1"/>
                </a:solidFill>
              </a:rPr>
              <a:t>– a </a:t>
            </a:r>
            <a:r>
              <a:rPr lang="pl-PL" b="1" spc="100" dirty="0" err="1">
                <a:solidFill>
                  <a:schemeClr val="bg1"/>
                </a:solidFill>
              </a:rPr>
              <a:t>simple</a:t>
            </a:r>
            <a:r>
              <a:rPr lang="pl-PL" b="1" spc="100" dirty="0">
                <a:solidFill>
                  <a:schemeClr val="bg1"/>
                </a:solidFill>
              </a:rPr>
              <a:t> joint-</a:t>
            </a:r>
            <a:r>
              <a:rPr lang="pl-PL" b="1" spc="100" dirty="0" err="1">
                <a:solidFill>
                  <a:schemeClr val="bg1"/>
                </a:solidFill>
              </a:rPr>
              <a:t>stock</a:t>
            </a:r>
            <a:r>
              <a:rPr lang="pl-PL" b="1" spc="100" dirty="0">
                <a:solidFill>
                  <a:schemeClr val="bg1"/>
                </a:solidFill>
              </a:rPr>
              <a:t> </a:t>
            </a:r>
            <a:r>
              <a:rPr lang="pl-PL" b="1" spc="100" dirty="0" err="1">
                <a:solidFill>
                  <a:schemeClr val="bg1"/>
                </a:solidFill>
              </a:rPr>
              <a:t>company</a:t>
            </a:r>
            <a:endParaRPr lang="pl-PL" b="1" spc="100" dirty="0">
              <a:solidFill>
                <a:schemeClr val="bg1"/>
              </a:solidFill>
            </a:endParaRPr>
          </a:p>
        </p:txBody>
      </p:sp>
      <p:sp>
        <p:nvSpPr>
          <p:cNvPr id="10" name="Tytuł 2">
            <a:extLst>
              <a:ext uri="{FF2B5EF4-FFF2-40B4-BE49-F238E27FC236}">
                <a16:creationId xmlns:a16="http://schemas.microsoft.com/office/drawing/2014/main" id="{83D18AFD-6932-425D-9BD4-4BFE1504F212}"/>
              </a:ext>
            </a:extLst>
          </p:cNvPr>
          <p:cNvSpPr txBox="1">
            <a:spLocks/>
          </p:cNvSpPr>
          <p:nvPr/>
        </p:nvSpPr>
        <p:spPr>
          <a:xfrm>
            <a:off x="388168" y="5644867"/>
            <a:ext cx="1555225" cy="698049"/>
          </a:xfrm>
          <a:prstGeom prst="rect">
            <a:avLst/>
          </a:prstGeom>
        </p:spPr>
        <p:txBody>
          <a:bodyPr vert="horz" lIns="0" tIns="0" rIns="0" bIns="0" rtlCol="0" anchor="ctr">
            <a:noAutofit/>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ctr"/>
            <a:r>
              <a:rPr lang="pl-PL" sz="1600" dirty="0">
                <a:solidFill>
                  <a:srgbClr val="132319"/>
                </a:solidFill>
                <a:ea typeface="Quattrocento Sans"/>
                <a:cs typeface="Quattrocento Sans"/>
                <a:sym typeface="Quattrocento Sans"/>
              </a:rPr>
              <a:t>RESTAURANTS</a:t>
            </a:r>
          </a:p>
        </p:txBody>
      </p:sp>
      <p:sp>
        <p:nvSpPr>
          <p:cNvPr id="12" name="Tytuł 2">
            <a:extLst>
              <a:ext uri="{FF2B5EF4-FFF2-40B4-BE49-F238E27FC236}">
                <a16:creationId xmlns:a16="http://schemas.microsoft.com/office/drawing/2014/main" id="{AF93CF35-23C4-4406-A8A7-2113080511BD}"/>
              </a:ext>
            </a:extLst>
          </p:cNvPr>
          <p:cNvSpPr txBox="1">
            <a:spLocks/>
          </p:cNvSpPr>
          <p:nvPr/>
        </p:nvSpPr>
        <p:spPr>
          <a:xfrm>
            <a:off x="2110577" y="5644866"/>
            <a:ext cx="1355143" cy="698049"/>
          </a:xfrm>
          <a:prstGeom prst="rect">
            <a:avLst/>
          </a:prstGeom>
        </p:spPr>
        <p:txBody>
          <a:bodyPr vert="horz" lIns="0" tIns="0" rIns="0" bIns="0" rtlCol="0" anchor="ctr">
            <a:noAutofit/>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ctr"/>
            <a:r>
              <a:rPr lang="pl-PL" sz="1600" spc="100" dirty="0">
                <a:solidFill>
                  <a:srgbClr val="132319"/>
                </a:solidFill>
              </a:rPr>
              <a:t>WINERY</a:t>
            </a:r>
          </a:p>
        </p:txBody>
      </p:sp>
      <p:sp>
        <p:nvSpPr>
          <p:cNvPr id="13" name="Tytuł 2">
            <a:extLst>
              <a:ext uri="{FF2B5EF4-FFF2-40B4-BE49-F238E27FC236}">
                <a16:creationId xmlns:a16="http://schemas.microsoft.com/office/drawing/2014/main" id="{3EA03B01-036F-453E-92A7-CD86D737AE49}"/>
              </a:ext>
            </a:extLst>
          </p:cNvPr>
          <p:cNvSpPr txBox="1">
            <a:spLocks/>
          </p:cNvSpPr>
          <p:nvPr/>
        </p:nvSpPr>
        <p:spPr>
          <a:xfrm>
            <a:off x="3630091" y="5644865"/>
            <a:ext cx="1355143" cy="698049"/>
          </a:xfrm>
          <a:prstGeom prst="rect">
            <a:avLst/>
          </a:prstGeom>
        </p:spPr>
        <p:txBody>
          <a:bodyPr vert="horz" lIns="0" tIns="0" rIns="0" bIns="0" rtlCol="0" anchor="ctr">
            <a:noAutofit/>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ctr"/>
            <a:r>
              <a:rPr lang="pl-PL" sz="1600" spc="100" dirty="0">
                <a:solidFill>
                  <a:srgbClr val="132319"/>
                </a:solidFill>
              </a:rPr>
              <a:t>COURSES</a:t>
            </a:r>
          </a:p>
        </p:txBody>
      </p:sp>
      <p:sp>
        <p:nvSpPr>
          <p:cNvPr id="14" name="Prostokąt 13">
            <a:extLst>
              <a:ext uri="{FF2B5EF4-FFF2-40B4-BE49-F238E27FC236}">
                <a16:creationId xmlns:a16="http://schemas.microsoft.com/office/drawing/2014/main" id="{4B4AEB6B-0995-42FA-B540-1D4F38C3CEB0}"/>
              </a:ext>
            </a:extLst>
          </p:cNvPr>
          <p:cNvSpPr/>
          <p:nvPr/>
        </p:nvSpPr>
        <p:spPr>
          <a:xfrm rot="5400000">
            <a:off x="5413996" y="55075"/>
            <a:ext cx="6901905" cy="67039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8" name="Tytuł 2">
            <a:extLst>
              <a:ext uri="{FF2B5EF4-FFF2-40B4-BE49-F238E27FC236}">
                <a16:creationId xmlns:a16="http://schemas.microsoft.com/office/drawing/2014/main" id="{1937F5FE-AAB5-4696-B548-D21BE83482A8}"/>
              </a:ext>
            </a:extLst>
          </p:cNvPr>
          <p:cNvSpPr txBox="1">
            <a:spLocks/>
          </p:cNvSpPr>
          <p:nvPr/>
        </p:nvSpPr>
        <p:spPr>
          <a:xfrm>
            <a:off x="6198254" y="332656"/>
            <a:ext cx="5400600" cy="3395958"/>
          </a:xfrm>
          <a:prstGeom prst="rect">
            <a:avLst/>
          </a:prstGeom>
        </p:spPr>
        <p:txBody>
          <a:bodyPr vert="horz" lIns="0" tIns="0" rIns="0" bIns="0" rtlCol="0" anchor="t">
            <a:noAutofit/>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285750" indent="-285750">
              <a:buFont typeface="Wingdings" panose="05000000000000000000" pitchFamily="2" charset="2"/>
              <a:buChar char="§"/>
            </a:pPr>
            <a:r>
              <a:rPr lang="en-US" sz="1800" dirty="0">
                <a:solidFill>
                  <a:schemeClr val="bg1"/>
                </a:solidFill>
              </a:rPr>
              <a:t>UPWr is the main shareholder – we’re looking for business partners</a:t>
            </a:r>
            <a:br>
              <a:rPr lang="en-US" sz="1800" dirty="0">
                <a:solidFill>
                  <a:schemeClr val="bg1"/>
                </a:solidFill>
              </a:rPr>
            </a:br>
            <a:endParaRPr lang="en-US" sz="1800" dirty="0">
              <a:solidFill>
                <a:schemeClr val="bg1"/>
              </a:solidFill>
            </a:endParaRPr>
          </a:p>
          <a:p>
            <a:pPr marL="285750" indent="-285750">
              <a:buFont typeface="Wingdings" panose="05000000000000000000" pitchFamily="2" charset="2"/>
              <a:buChar char="§"/>
            </a:pPr>
            <a:r>
              <a:rPr lang="en-US" sz="1800" dirty="0" err="1">
                <a:solidFill>
                  <a:schemeClr val="bg1"/>
                </a:solidFill>
              </a:rPr>
              <a:t>Commercialising</a:t>
            </a:r>
            <a:r>
              <a:rPr lang="en-US" sz="1800" dirty="0">
                <a:solidFill>
                  <a:schemeClr val="bg1"/>
                </a:solidFill>
              </a:rPr>
              <a:t> the hotel – we want to use the potential of the Wrocław-</a:t>
            </a:r>
            <a:r>
              <a:rPr lang="en-US" sz="1800" dirty="0" err="1">
                <a:solidFill>
                  <a:schemeClr val="bg1"/>
                </a:solidFill>
              </a:rPr>
              <a:t>Pawłowice</a:t>
            </a:r>
            <a:r>
              <a:rPr lang="en-US" sz="1800" dirty="0">
                <a:solidFill>
                  <a:schemeClr val="bg1"/>
                </a:solidFill>
              </a:rPr>
              <a:t> palace complex for </a:t>
            </a:r>
            <a:r>
              <a:rPr lang="en-US" sz="1800" dirty="0" err="1">
                <a:solidFill>
                  <a:schemeClr val="bg1"/>
                </a:solidFill>
              </a:rPr>
              <a:t>HoReCa</a:t>
            </a:r>
            <a:r>
              <a:rPr lang="en-US" sz="1800" dirty="0">
                <a:solidFill>
                  <a:schemeClr val="bg1"/>
                </a:solidFill>
              </a:rPr>
              <a:t> purposes</a:t>
            </a:r>
          </a:p>
          <a:p>
            <a:pPr marL="285750" indent="-285750">
              <a:buFont typeface="Wingdings" panose="05000000000000000000" pitchFamily="2" charset="2"/>
              <a:buChar char="§"/>
            </a:pPr>
            <a:endParaRPr lang="en-US" sz="1800" dirty="0">
              <a:solidFill>
                <a:schemeClr val="bg1"/>
              </a:solidFill>
            </a:endParaRPr>
          </a:p>
          <a:p>
            <a:pPr marL="285750" indent="-285750">
              <a:buFont typeface="Wingdings" panose="05000000000000000000" pitchFamily="2" charset="2"/>
              <a:buChar char="§"/>
            </a:pPr>
            <a:r>
              <a:rPr lang="en-US" sz="1800" dirty="0">
                <a:solidFill>
                  <a:schemeClr val="bg1"/>
                </a:solidFill>
              </a:rPr>
              <a:t>We’re planning restaurants that will promote modern culinary art and innovative solutions in the industry</a:t>
            </a:r>
          </a:p>
          <a:p>
            <a:pPr marL="285750" indent="-285750">
              <a:buFont typeface="Wingdings" panose="05000000000000000000" pitchFamily="2" charset="2"/>
              <a:buChar char="§"/>
            </a:pPr>
            <a:endParaRPr lang="en-US" sz="1800" dirty="0">
              <a:solidFill>
                <a:schemeClr val="bg1"/>
              </a:solidFill>
            </a:endParaRPr>
          </a:p>
          <a:p>
            <a:pPr marL="285750" indent="-285750">
              <a:buFont typeface="Wingdings" panose="05000000000000000000" pitchFamily="2" charset="2"/>
              <a:buChar char="§"/>
            </a:pPr>
            <a:r>
              <a:rPr lang="en-US" sz="1800" dirty="0">
                <a:solidFill>
                  <a:schemeClr val="bg1"/>
                </a:solidFill>
              </a:rPr>
              <a:t>We want to create a winery and wine shop that will promote Lower Silesian wines and the knowledge of the scientists of the University of Wrocław</a:t>
            </a:r>
          </a:p>
          <a:p>
            <a:pPr marL="285750" indent="-285750">
              <a:buFont typeface="Wingdings" panose="05000000000000000000" pitchFamily="2" charset="2"/>
              <a:buChar char="§"/>
            </a:pPr>
            <a:endParaRPr lang="en-US" sz="1800" dirty="0">
              <a:solidFill>
                <a:schemeClr val="bg1"/>
              </a:solidFill>
            </a:endParaRPr>
          </a:p>
          <a:p>
            <a:pPr marL="285750" indent="-285750">
              <a:buFont typeface="Wingdings" panose="05000000000000000000" pitchFamily="2" charset="2"/>
              <a:buChar char="§"/>
            </a:pPr>
            <a:r>
              <a:rPr lang="en-US" sz="1800" dirty="0">
                <a:solidFill>
                  <a:schemeClr val="bg1"/>
                </a:solidFill>
              </a:rPr>
              <a:t>This venture will operate in line with the values of the university: healthy lifestyle, modern solutions, respect for tradition, sustainable development goals</a:t>
            </a:r>
          </a:p>
          <a:p>
            <a:pPr marL="285750" indent="-285750">
              <a:buFont typeface="Wingdings" panose="05000000000000000000" pitchFamily="2" charset="2"/>
              <a:buChar char="§"/>
            </a:pPr>
            <a:endParaRPr lang="en-US" sz="1800" dirty="0">
              <a:solidFill>
                <a:schemeClr val="bg1"/>
              </a:solidFill>
            </a:endParaRPr>
          </a:p>
          <a:p>
            <a:pPr marL="285750" indent="-285750">
              <a:buFont typeface="Wingdings" panose="05000000000000000000" pitchFamily="2" charset="2"/>
              <a:buChar char="§"/>
            </a:pPr>
            <a:r>
              <a:rPr lang="en-US" sz="1800" dirty="0">
                <a:solidFill>
                  <a:schemeClr val="bg1"/>
                </a:solidFill>
              </a:rPr>
              <a:t>It will include student training facilities</a:t>
            </a:r>
          </a:p>
        </p:txBody>
      </p:sp>
    </p:spTree>
    <p:extLst>
      <p:ext uri="{BB962C8B-B14F-4D97-AF65-F5344CB8AC3E}">
        <p14:creationId xmlns:p14="http://schemas.microsoft.com/office/powerpoint/2010/main" val="739947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a:extLst>
              <a:ext uri="{FF2B5EF4-FFF2-40B4-BE49-F238E27FC236}">
                <a16:creationId xmlns:a16="http://schemas.microsoft.com/office/drawing/2014/main" id="{E742805F-0A34-4546-B46C-93A88F24EBD0}"/>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t="39609"/>
          <a:stretch/>
        </p:blipFill>
        <p:spPr>
          <a:xfrm>
            <a:off x="4486300" y="2145571"/>
            <a:ext cx="7705700" cy="3102347"/>
          </a:xfrm>
          <a:prstGeom prst="rect">
            <a:avLst/>
          </a:prstGeom>
        </p:spPr>
      </p:pic>
      <p:sp>
        <p:nvSpPr>
          <p:cNvPr id="2" name="Prostokąt 1"/>
          <p:cNvSpPr/>
          <p:nvPr/>
        </p:nvSpPr>
        <p:spPr>
          <a:xfrm>
            <a:off x="1199456" y="2504140"/>
            <a:ext cx="2950826" cy="1153906"/>
          </a:xfrm>
          <a:prstGeom prst="rect">
            <a:avLst/>
          </a:prstGeom>
        </p:spPr>
        <p:txBody>
          <a:bodyPr wrap="square">
            <a:spAutoFit/>
          </a:bodyPr>
          <a:lstStyle/>
          <a:p>
            <a:pPr algn="r">
              <a:lnSpc>
                <a:spcPct val="130000"/>
              </a:lnSpc>
              <a:buFont typeface="Arial" pitchFamily="34" charset="0"/>
              <a:buNone/>
            </a:pPr>
            <a:r>
              <a:rPr lang="en-US" sz="2800" b="1" dirty="0">
                <a:solidFill>
                  <a:srgbClr val="132319"/>
                </a:solidFill>
                <a:latin typeface="+mj-lt"/>
              </a:rPr>
              <a:t>Thank you for your attention</a:t>
            </a:r>
          </a:p>
        </p:txBody>
      </p:sp>
      <p:sp>
        <p:nvSpPr>
          <p:cNvPr id="11" name="Tytuł 2">
            <a:extLst>
              <a:ext uri="{FF2B5EF4-FFF2-40B4-BE49-F238E27FC236}">
                <a16:creationId xmlns:a16="http://schemas.microsoft.com/office/drawing/2014/main" id="{4E9BABE2-2AF3-404D-AC77-C006B91C8B25}"/>
              </a:ext>
            </a:extLst>
          </p:cNvPr>
          <p:cNvSpPr txBox="1">
            <a:spLocks/>
          </p:cNvSpPr>
          <p:nvPr/>
        </p:nvSpPr>
        <p:spPr>
          <a:xfrm>
            <a:off x="5350396" y="5323239"/>
            <a:ext cx="2689819" cy="698049"/>
          </a:xfrm>
          <a:prstGeom prst="rect">
            <a:avLst/>
          </a:prstGeom>
        </p:spPr>
        <p:txBody>
          <a:bodyPr vert="horz" lIns="0" tIns="0" rIns="0" bIns="0" rtlCol="0" anchor="ctr">
            <a:noAutofit/>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pl-PL" sz="1600" spc="100" dirty="0">
                <a:solidFill>
                  <a:srgbClr val="132319"/>
                </a:solidFill>
              </a:rPr>
              <a:t>WWW.UPWR.EDU.PL/EN</a:t>
            </a:r>
          </a:p>
        </p:txBody>
      </p:sp>
      <p:sp>
        <p:nvSpPr>
          <p:cNvPr id="15" name="Prostokąt 14">
            <a:extLst>
              <a:ext uri="{FF2B5EF4-FFF2-40B4-BE49-F238E27FC236}">
                <a16:creationId xmlns:a16="http://schemas.microsoft.com/office/drawing/2014/main" id="{7D3BFC0D-56CD-4CDF-8388-8ADEA3B79264}"/>
              </a:ext>
            </a:extLst>
          </p:cNvPr>
          <p:cNvSpPr/>
          <p:nvPr/>
        </p:nvSpPr>
        <p:spPr>
          <a:xfrm rot="5400000">
            <a:off x="2451229" y="3482161"/>
            <a:ext cx="1935425" cy="31428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4" name="Symbol zastępczy tekstu 2"/>
          <p:cNvSpPr>
            <a:spLocks noGrp="1"/>
          </p:cNvSpPr>
          <p:nvPr>
            <p:ph type="body" sz="quarter" idx="26"/>
          </p:nvPr>
        </p:nvSpPr>
        <p:spPr>
          <a:xfrm>
            <a:off x="2207568" y="4653136"/>
            <a:ext cx="2358327" cy="940336"/>
          </a:xfrm>
          <a:prstGeom prst="rect">
            <a:avLst/>
          </a:prstGeom>
        </p:spPr>
        <p:txBody>
          <a:bodyPr vert="horz" lIns="0" tIns="0" rIns="0" bIns="0" rtlCol="0" anchor="t">
            <a:noAutofit/>
          </a:bodyPr>
          <a:lstStyle>
            <a:lvl1pPr marL="0" marR="0" indent="0" algn="l" defTabSz="180000" rtl="0" eaLnBrk="1" fontAlgn="base" latinLnBrk="0" hangingPunct="1">
              <a:lnSpc>
                <a:spcPct val="100000"/>
              </a:lnSpc>
              <a:spcBef>
                <a:spcPts val="300"/>
              </a:spcBef>
              <a:spcAft>
                <a:spcPct val="0"/>
              </a:spcAft>
              <a:buClr>
                <a:schemeClr val="accent1"/>
              </a:buClr>
              <a:buSzTx/>
              <a:buFont typeface="Arial" pitchFamily="34" charset="0"/>
              <a:buNone/>
              <a:tabLst>
                <a:tab pos="180000" algn="l"/>
                <a:tab pos="360000" algn="l"/>
                <a:tab pos="540000" algn="l"/>
                <a:tab pos="720000" algn="l"/>
                <a:tab pos="900000" algn="l"/>
                <a:tab pos="1080000" algn="l"/>
              </a:tabLst>
              <a:defRPr sz="2400" b="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algn="ctr"/>
            <a:r>
              <a:rPr lang="en-US" sz="2000" dirty="0">
                <a:solidFill>
                  <a:schemeClr val="bg1"/>
                </a:solidFill>
              </a:rPr>
              <a:t>Thank you for your attention</a:t>
            </a:r>
          </a:p>
        </p:txBody>
      </p:sp>
    </p:spTree>
    <p:extLst>
      <p:ext uri="{BB962C8B-B14F-4D97-AF65-F5344CB8AC3E}">
        <p14:creationId xmlns:p14="http://schemas.microsoft.com/office/powerpoint/2010/main" val="655224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oogle Shape;125;p5">
            <a:extLst>
              <a:ext uri="{FF2B5EF4-FFF2-40B4-BE49-F238E27FC236}">
                <a16:creationId xmlns:a16="http://schemas.microsoft.com/office/drawing/2014/main" id="{14A39A23-629A-4CD4-B019-90BA8763B912}"/>
              </a:ext>
            </a:extLst>
          </p:cNvPr>
          <p:cNvPicPr preferRelativeResize="0"/>
          <p:nvPr/>
        </p:nvPicPr>
        <p:blipFill rotWithShape="1">
          <a:blip r:embed="rId3">
            <a:alphaModFix/>
          </a:blip>
          <a:srcRect/>
          <a:stretch/>
        </p:blipFill>
        <p:spPr>
          <a:xfrm>
            <a:off x="3731465" y="3285019"/>
            <a:ext cx="7726106" cy="3167363"/>
          </a:xfrm>
          <a:prstGeom prst="rect">
            <a:avLst/>
          </a:prstGeom>
          <a:noFill/>
          <a:ln>
            <a:noFill/>
          </a:ln>
        </p:spPr>
      </p:pic>
      <p:sp>
        <p:nvSpPr>
          <p:cNvPr id="2" name="Prostokąt 1">
            <a:extLst>
              <a:ext uri="{FF2B5EF4-FFF2-40B4-BE49-F238E27FC236}">
                <a16:creationId xmlns:a16="http://schemas.microsoft.com/office/drawing/2014/main" id="{5A290E8D-1D24-4598-AA70-DE88E9B78E6C}"/>
              </a:ext>
            </a:extLst>
          </p:cNvPr>
          <p:cNvSpPr/>
          <p:nvPr/>
        </p:nvSpPr>
        <p:spPr>
          <a:xfrm>
            <a:off x="0" y="-724"/>
            <a:ext cx="25676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Tytuł 2">
            <a:extLst>
              <a:ext uri="{FF2B5EF4-FFF2-40B4-BE49-F238E27FC236}">
                <a16:creationId xmlns:a16="http://schemas.microsoft.com/office/drawing/2014/main" id="{26488D5A-E87E-4B55-8A83-2466695359C8}"/>
              </a:ext>
            </a:extLst>
          </p:cNvPr>
          <p:cNvSpPr txBox="1">
            <a:spLocks/>
          </p:cNvSpPr>
          <p:nvPr/>
        </p:nvSpPr>
        <p:spPr>
          <a:xfrm>
            <a:off x="3968738" y="877350"/>
            <a:ext cx="4863566" cy="698049"/>
          </a:xfrm>
          <a:prstGeom prst="rect">
            <a:avLst/>
          </a:prstGeom>
        </p:spPr>
        <p:txBody>
          <a:bodyPr vert="horz" lIns="0" tIns="0" rIns="0" bIns="0" rtlCol="0" anchor="ctr">
            <a:noAutofit/>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sz="2800" b="1" spc="100" dirty="0">
                <a:solidFill>
                  <a:srgbClr val="132319"/>
                </a:solidFill>
              </a:rPr>
              <a:t>Over 70 years of history</a:t>
            </a:r>
          </a:p>
        </p:txBody>
      </p:sp>
      <p:sp>
        <p:nvSpPr>
          <p:cNvPr id="9" name="Tytuł 2">
            <a:extLst>
              <a:ext uri="{FF2B5EF4-FFF2-40B4-BE49-F238E27FC236}">
                <a16:creationId xmlns:a16="http://schemas.microsoft.com/office/drawing/2014/main" id="{B3EE79B6-147D-4BA3-978E-68479EC233CD}"/>
              </a:ext>
            </a:extLst>
          </p:cNvPr>
          <p:cNvSpPr txBox="1">
            <a:spLocks/>
          </p:cNvSpPr>
          <p:nvPr/>
        </p:nvSpPr>
        <p:spPr>
          <a:xfrm>
            <a:off x="3968738" y="1630068"/>
            <a:ext cx="7599869" cy="2440990"/>
          </a:xfrm>
          <a:prstGeom prst="rect">
            <a:avLst/>
          </a:prstGeom>
        </p:spPr>
        <p:txBody>
          <a:bodyPr vert="horz" lIns="0" tIns="0" rIns="0" bIns="0" rtlCol="0" anchor="t">
            <a:noAutofit/>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sz="1800" dirty="0">
                <a:solidFill>
                  <a:srgbClr val="132319"/>
                </a:solidFill>
              </a:rPr>
              <a:t>The history of the Wrocław University of Environmental and Life Sciences goes all the way back to the traditions of </a:t>
            </a:r>
            <a:r>
              <a:rPr lang="en-US" sz="1800" dirty="0" err="1">
                <a:solidFill>
                  <a:srgbClr val="132319"/>
                </a:solidFill>
              </a:rPr>
              <a:t>Lviv</a:t>
            </a:r>
            <a:r>
              <a:rPr lang="en-US" sz="1800" dirty="0">
                <a:solidFill>
                  <a:srgbClr val="132319"/>
                </a:solidFill>
              </a:rPr>
              <a:t> universities. In 1951, the university, then named the Higher School of Agriculture, was created from </a:t>
            </a:r>
            <a:r>
              <a:rPr lang="en-US" sz="1800" dirty="0" err="1">
                <a:solidFill>
                  <a:srgbClr val="132319"/>
                </a:solidFill>
              </a:rPr>
              <a:t>faculities</a:t>
            </a:r>
            <a:r>
              <a:rPr lang="en-US" sz="1800" dirty="0">
                <a:solidFill>
                  <a:srgbClr val="132319"/>
                </a:solidFill>
              </a:rPr>
              <a:t> separated from the University of Wrocław the Wrocław University of Science and Technology. In 1972 it was renamed as the Agricultural University of Wrocław and then Wrocław University of Environmental and Life Sciences in 2006.</a:t>
            </a:r>
          </a:p>
        </p:txBody>
      </p:sp>
      <p:pic>
        <p:nvPicPr>
          <p:cNvPr id="18" name="Obraz 17">
            <a:extLst>
              <a:ext uri="{FF2B5EF4-FFF2-40B4-BE49-F238E27FC236}">
                <a16:creationId xmlns:a16="http://schemas.microsoft.com/office/drawing/2014/main" id="{4927E8DC-BF7B-4078-8128-917361ED8A61}"/>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15911" y="2318265"/>
            <a:ext cx="2664296" cy="2013643"/>
          </a:xfrm>
          <a:prstGeom prst="rect">
            <a:avLst/>
          </a:prstGeom>
          <a:effectLst>
            <a:innerShdw blurRad="12700">
              <a:prstClr val="black"/>
            </a:innerShdw>
          </a:effectLst>
        </p:spPr>
      </p:pic>
      <p:pic>
        <p:nvPicPr>
          <p:cNvPr id="20" name="Obraz 19">
            <a:extLst>
              <a:ext uri="{FF2B5EF4-FFF2-40B4-BE49-F238E27FC236}">
                <a16:creationId xmlns:a16="http://schemas.microsoft.com/office/drawing/2014/main" id="{48903326-5CED-401E-A5B7-34AE32BE8A94}"/>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15912" y="4483175"/>
            <a:ext cx="2664296" cy="1879280"/>
          </a:xfrm>
          <a:prstGeom prst="rect">
            <a:avLst/>
          </a:prstGeom>
          <a:effectLst>
            <a:innerShdw blurRad="12700">
              <a:prstClr val="black"/>
            </a:innerShdw>
          </a:effectLst>
        </p:spPr>
      </p:pic>
      <p:pic>
        <p:nvPicPr>
          <p:cNvPr id="22" name="Obraz 21">
            <a:extLst>
              <a:ext uri="{FF2B5EF4-FFF2-40B4-BE49-F238E27FC236}">
                <a16:creationId xmlns:a16="http://schemas.microsoft.com/office/drawing/2014/main" id="{DB6A40A6-9C19-4BA1-8C18-149B3E7677EE}"/>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15911" y="374049"/>
            <a:ext cx="2664296" cy="1789421"/>
          </a:xfrm>
          <a:prstGeom prst="rect">
            <a:avLst/>
          </a:prstGeom>
          <a:effectLst>
            <a:innerShdw blurRad="12700">
              <a:prstClr val="black"/>
            </a:innerShdw>
          </a:effectLst>
        </p:spPr>
      </p:pic>
    </p:spTree>
    <p:extLst>
      <p:ext uri="{BB962C8B-B14F-4D97-AF65-F5344CB8AC3E}">
        <p14:creationId xmlns:p14="http://schemas.microsoft.com/office/powerpoint/2010/main" val="2226014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Obraz 53">
            <a:extLst>
              <a:ext uri="{FF2B5EF4-FFF2-40B4-BE49-F238E27FC236}">
                <a16:creationId xmlns:a16="http://schemas.microsoft.com/office/drawing/2014/main" id="{DE23D0FE-941F-4629-96C6-4E123DBD8AE1}"/>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6518"/>
          <a:stretch/>
        </p:blipFill>
        <p:spPr>
          <a:xfrm>
            <a:off x="2613336" y="0"/>
            <a:ext cx="9616571" cy="6858000"/>
          </a:xfrm>
          <a:prstGeom prst="rect">
            <a:avLst/>
          </a:prstGeom>
        </p:spPr>
      </p:pic>
      <p:sp>
        <p:nvSpPr>
          <p:cNvPr id="47" name="Prostokąt 46">
            <a:extLst>
              <a:ext uri="{FF2B5EF4-FFF2-40B4-BE49-F238E27FC236}">
                <a16:creationId xmlns:a16="http://schemas.microsoft.com/office/drawing/2014/main" id="{3DDD8ED9-DF04-450B-996D-EA98EFE0B611}"/>
              </a:ext>
            </a:extLst>
          </p:cNvPr>
          <p:cNvSpPr/>
          <p:nvPr/>
        </p:nvSpPr>
        <p:spPr>
          <a:xfrm>
            <a:off x="8060723" y="3798533"/>
            <a:ext cx="1611013" cy="2506965"/>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pl-PL"/>
          </a:p>
        </p:txBody>
      </p:sp>
      <p:sp>
        <p:nvSpPr>
          <p:cNvPr id="7" name="Prostokąt 6">
            <a:extLst>
              <a:ext uri="{FF2B5EF4-FFF2-40B4-BE49-F238E27FC236}">
                <a16:creationId xmlns:a16="http://schemas.microsoft.com/office/drawing/2014/main" id="{D63886F8-977C-4845-85D9-9C1E68249540}"/>
              </a:ext>
            </a:extLst>
          </p:cNvPr>
          <p:cNvSpPr/>
          <p:nvPr/>
        </p:nvSpPr>
        <p:spPr>
          <a:xfrm>
            <a:off x="3853387" y="1248564"/>
            <a:ext cx="3609436" cy="1278393"/>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pl-PL"/>
          </a:p>
        </p:txBody>
      </p:sp>
      <p:sp>
        <p:nvSpPr>
          <p:cNvPr id="8" name="Prostokąt 7">
            <a:extLst>
              <a:ext uri="{FF2B5EF4-FFF2-40B4-BE49-F238E27FC236}">
                <a16:creationId xmlns:a16="http://schemas.microsoft.com/office/drawing/2014/main" id="{DF565094-8D40-4245-982F-F832A48BDB45}"/>
              </a:ext>
            </a:extLst>
          </p:cNvPr>
          <p:cNvSpPr/>
          <p:nvPr/>
        </p:nvSpPr>
        <p:spPr>
          <a:xfrm>
            <a:off x="3835411" y="2646320"/>
            <a:ext cx="5836325" cy="102999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pl-PL" dirty="0"/>
          </a:p>
        </p:txBody>
      </p:sp>
      <p:sp>
        <p:nvSpPr>
          <p:cNvPr id="10" name="Prostokąt 9">
            <a:extLst>
              <a:ext uri="{FF2B5EF4-FFF2-40B4-BE49-F238E27FC236}">
                <a16:creationId xmlns:a16="http://schemas.microsoft.com/office/drawing/2014/main" id="{AFBFAC63-D720-4309-9E78-48CA3CCFF20E}"/>
              </a:ext>
            </a:extLst>
          </p:cNvPr>
          <p:cNvSpPr/>
          <p:nvPr/>
        </p:nvSpPr>
        <p:spPr>
          <a:xfrm>
            <a:off x="9820279" y="2646320"/>
            <a:ext cx="1952630" cy="3669807"/>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pl-PL"/>
          </a:p>
        </p:txBody>
      </p:sp>
      <p:sp>
        <p:nvSpPr>
          <p:cNvPr id="11" name="Prostokąt 10">
            <a:extLst>
              <a:ext uri="{FF2B5EF4-FFF2-40B4-BE49-F238E27FC236}">
                <a16:creationId xmlns:a16="http://schemas.microsoft.com/office/drawing/2014/main" id="{3851C86F-1C8D-4EE0-8D36-FBF932A45776}"/>
              </a:ext>
            </a:extLst>
          </p:cNvPr>
          <p:cNvSpPr/>
          <p:nvPr/>
        </p:nvSpPr>
        <p:spPr>
          <a:xfrm>
            <a:off x="10124675" y="1256012"/>
            <a:ext cx="1643723" cy="1270945"/>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pl-PL"/>
          </a:p>
        </p:txBody>
      </p:sp>
      <p:sp>
        <p:nvSpPr>
          <p:cNvPr id="12" name="Prostokąt 11">
            <a:extLst>
              <a:ext uri="{FF2B5EF4-FFF2-40B4-BE49-F238E27FC236}">
                <a16:creationId xmlns:a16="http://schemas.microsoft.com/office/drawing/2014/main" id="{3CA69E00-6A99-42FB-9A95-92D84252B71E}"/>
              </a:ext>
            </a:extLst>
          </p:cNvPr>
          <p:cNvSpPr/>
          <p:nvPr/>
        </p:nvSpPr>
        <p:spPr>
          <a:xfrm>
            <a:off x="10263490" y="1341219"/>
            <a:ext cx="2155861" cy="1077218"/>
          </a:xfrm>
          <a:prstGeom prst="rect">
            <a:avLst/>
          </a:prstGeom>
        </p:spPr>
        <p:txBody>
          <a:bodyPr wrap="square">
            <a:spAutoFit/>
          </a:bodyPr>
          <a:lstStyle/>
          <a:p>
            <a:r>
              <a:rPr lang="pl-PL" sz="4800" dirty="0">
                <a:solidFill>
                  <a:schemeClr val="bg1"/>
                </a:solidFill>
                <a:latin typeface="Segoe UI Black" panose="020B0A02040204020203" pitchFamily="34" charset="0"/>
                <a:ea typeface="Segoe UI Black" panose="020B0A02040204020203" pitchFamily="34" charset="0"/>
              </a:rPr>
              <a:t>6</a:t>
            </a:r>
          </a:p>
          <a:p>
            <a:r>
              <a:rPr lang="pl-PL" sz="1400" dirty="0">
                <a:solidFill>
                  <a:schemeClr val="bg1"/>
                </a:solidFill>
                <a:latin typeface="+mj-lt"/>
                <a:ea typeface="Segoe UI Black" panose="020B0A02040204020203" pitchFamily="34" charset="0"/>
              </a:rPr>
              <a:t>FACULTIES</a:t>
            </a:r>
            <a:endParaRPr lang="pl-PL" sz="1600" dirty="0">
              <a:solidFill>
                <a:schemeClr val="bg1"/>
              </a:solidFill>
              <a:latin typeface="+mj-lt"/>
              <a:ea typeface="Segoe UI Black" panose="020B0A02040204020203" pitchFamily="34" charset="0"/>
            </a:endParaRPr>
          </a:p>
        </p:txBody>
      </p:sp>
      <p:sp>
        <p:nvSpPr>
          <p:cNvPr id="13" name="Prostokąt 12">
            <a:extLst>
              <a:ext uri="{FF2B5EF4-FFF2-40B4-BE49-F238E27FC236}">
                <a16:creationId xmlns:a16="http://schemas.microsoft.com/office/drawing/2014/main" id="{F07D242F-A958-41AF-88C0-0EFB6D7C663A}"/>
              </a:ext>
            </a:extLst>
          </p:cNvPr>
          <p:cNvSpPr/>
          <p:nvPr/>
        </p:nvSpPr>
        <p:spPr>
          <a:xfrm>
            <a:off x="7610179" y="1254316"/>
            <a:ext cx="2363534" cy="1272642"/>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pl-PL"/>
          </a:p>
        </p:txBody>
      </p:sp>
      <p:sp>
        <p:nvSpPr>
          <p:cNvPr id="14" name="Prostokąt 13">
            <a:extLst>
              <a:ext uri="{FF2B5EF4-FFF2-40B4-BE49-F238E27FC236}">
                <a16:creationId xmlns:a16="http://schemas.microsoft.com/office/drawing/2014/main" id="{8EED71A9-A19A-4341-8DC4-70704A0A5579}"/>
              </a:ext>
            </a:extLst>
          </p:cNvPr>
          <p:cNvSpPr/>
          <p:nvPr/>
        </p:nvSpPr>
        <p:spPr>
          <a:xfrm>
            <a:off x="402311" y="1239470"/>
            <a:ext cx="3303720" cy="243684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pl-PL"/>
          </a:p>
        </p:txBody>
      </p:sp>
      <p:sp>
        <p:nvSpPr>
          <p:cNvPr id="15" name="TextShape 2">
            <a:extLst>
              <a:ext uri="{FF2B5EF4-FFF2-40B4-BE49-F238E27FC236}">
                <a16:creationId xmlns:a16="http://schemas.microsoft.com/office/drawing/2014/main" id="{88A4D941-2800-47D3-90B6-54600DFF88B2}"/>
              </a:ext>
            </a:extLst>
          </p:cNvPr>
          <p:cNvSpPr txBox="1"/>
          <p:nvPr/>
        </p:nvSpPr>
        <p:spPr>
          <a:xfrm>
            <a:off x="407368" y="3802968"/>
            <a:ext cx="2636243" cy="1263239"/>
          </a:xfrm>
          <a:prstGeom prst="rect">
            <a:avLst/>
          </a:prstGeom>
          <a:solidFill>
            <a:schemeClr val="accent1"/>
          </a:solidFill>
          <a:ln w="25560">
            <a:noFill/>
            <a:round/>
          </a:ln>
        </p:spPr>
        <p:txBody>
          <a:bodyPr lIns="0" tIns="0" rIns="0" bIns="0">
            <a:normAutofit/>
          </a:bodyPr>
          <a:lstStyle/>
          <a:p>
            <a:pPr algn="r">
              <a:lnSpc>
                <a:spcPct val="100000"/>
              </a:lnSpc>
              <a:spcBef>
                <a:spcPts val="0"/>
              </a:spcBef>
            </a:pPr>
            <a:endParaRPr lang="pl-PL" sz="1200" strike="noStrike" spc="-21" dirty="0">
              <a:solidFill>
                <a:schemeClr val="bg1"/>
              </a:solidFill>
              <a:latin typeface="+mn-lt"/>
            </a:endParaRPr>
          </a:p>
        </p:txBody>
      </p:sp>
      <p:sp>
        <p:nvSpPr>
          <p:cNvPr id="18" name="Prostokąt 17">
            <a:extLst>
              <a:ext uri="{FF2B5EF4-FFF2-40B4-BE49-F238E27FC236}">
                <a16:creationId xmlns:a16="http://schemas.microsoft.com/office/drawing/2014/main" id="{85292F85-152B-49A8-9BB8-E56571CC79E4}"/>
              </a:ext>
            </a:extLst>
          </p:cNvPr>
          <p:cNvSpPr/>
          <p:nvPr/>
        </p:nvSpPr>
        <p:spPr>
          <a:xfrm>
            <a:off x="455963" y="1201568"/>
            <a:ext cx="3127065" cy="665375"/>
          </a:xfrm>
          <a:prstGeom prst="rect">
            <a:avLst/>
          </a:prstGeom>
        </p:spPr>
        <p:txBody>
          <a:bodyPr wrap="square">
            <a:spAutoFit/>
          </a:bodyPr>
          <a:lstStyle/>
          <a:p>
            <a:pPr algn="ctr">
              <a:lnSpc>
                <a:spcPct val="130000"/>
              </a:lnSpc>
            </a:pPr>
            <a:r>
              <a:rPr lang="pl-PL" dirty="0" err="1">
                <a:solidFill>
                  <a:schemeClr val="bg1"/>
                </a:solidFill>
                <a:latin typeface="+mn-lt"/>
              </a:rPr>
              <a:t>Established</a:t>
            </a:r>
            <a:r>
              <a:rPr lang="pl-PL" dirty="0">
                <a:solidFill>
                  <a:schemeClr val="bg1"/>
                </a:solidFill>
                <a:latin typeface="+mn-lt"/>
              </a:rPr>
              <a:t> in </a:t>
            </a:r>
            <a:r>
              <a:rPr lang="pl-PL" sz="3200" dirty="0">
                <a:solidFill>
                  <a:schemeClr val="bg1"/>
                </a:solidFill>
                <a:latin typeface="Segoe UI Black" panose="020B0A02040204020203" pitchFamily="34" charset="0"/>
                <a:ea typeface="Segoe UI Black" panose="020B0A02040204020203" pitchFamily="34" charset="0"/>
              </a:rPr>
              <a:t>1951</a:t>
            </a:r>
          </a:p>
        </p:txBody>
      </p:sp>
      <p:pic>
        <p:nvPicPr>
          <p:cNvPr id="19" name="Obraz 18">
            <a:extLst>
              <a:ext uri="{FF2B5EF4-FFF2-40B4-BE49-F238E27FC236}">
                <a16:creationId xmlns:a16="http://schemas.microsoft.com/office/drawing/2014/main" id="{38CA85B0-B25D-403B-BB5E-CCD3C08EED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5805" y="1953686"/>
            <a:ext cx="2188297" cy="703871"/>
          </a:xfrm>
          <a:prstGeom prst="rect">
            <a:avLst/>
          </a:prstGeom>
        </p:spPr>
      </p:pic>
      <p:sp>
        <p:nvSpPr>
          <p:cNvPr id="20" name="Prostokąt 19">
            <a:extLst>
              <a:ext uri="{FF2B5EF4-FFF2-40B4-BE49-F238E27FC236}">
                <a16:creationId xmlns:a16="http://schemas.microsoft.com/office/drawing/2014/main" id="{BD9DA814-FEBB-44DF-97DF-4E7425379455}"/>
              </a:ext>
            </a:extLst>
          </p:cNvPr>
          <p:cNvSpPr/>
          <p:nvPr/>
        </p:nvSpPr>
        <p:spPr>
          <a:xfrm>
            <a:off x="263874" y="2622449"/>
            <a:ext cx="1647532" cy="892552"/>
          </a:xfrm>
          <a:prstGeom prst="rect">
            <a:avLst/>
          </a:prstGeom>
        </p:spPr>
        <p:txBody>
          <a:bodyPr wrap="square">
            <a:spAutoFit/>
          </a:bodyPr>
          <a:lstStyle/>
          <a:p>
            <a:pPr algn="ctr"/>
            <a:r>
              <a:rPr lang="pl-PL" sz="2800" dirty="0">
                <a:solidFill>
                  <a:schemeClr val="bg1"/>
                </a:solidFill>
                <a:latin typeface="Segoe UI Black" panose="020B0A02040204020203" pitchFamily="34" charset="0"/>
                <a:ea typeface="Segoe UI Black" panose="020B0A02040204020203" pitchFamily="34" charset="0"/>
              </a:rPr>
              <a:t>745</a:t>
            </a:r>
            <a:br>
              <a:rPr lang="pl-PL" sz="2800" dirty="0">
                <a:solidFill>
                  <a:schemeClr val="bg1"/>
                </a:solidFill>
                <a:latin typeface="Segoe UI Black" panose="020B0A02040204020203" pitchFamily="34" charset="0"/>
                <a:ea typeface="Segoe UI Black" panose="020B0A02040204020203" pitchFamily="34" charset="0"/>
              </a:rPr>
            </a:br>
            <a:r>
              <a:rPr lang="pl-PL" sz="1200" dirty="0">
                <a:solidFill>
                  <a:schemeClr val="bg1"/>
                </a:solidFill>
                <a:latin typeface="+mj-lt"/>
              </a:rPr>
              <a:t>ACADEMIC TEACHERS</a:t>
            </a:r>
            <a:endParaRPr lang="pl-PL" sz="1200" dirty="0">
              <a:solidFill>
                <a:schemeClr val="bg1"/>
              </a:solidFill>
              <a:latin typeface="+mj-lt"/>
              <a:ea typeface="Segoe UI Black" panose="020B0A02040204020203" pitchFamily="34" charset="0"/>
            </a:endParaRPr>
          </a:p>
        </p:txBody>
      </p:sp>
      <p:sp>
        <p:nvSpPr>
          <p:cNvPr id="21" name="Prostokąt 20">
            <a:extLst>
              <a:ext uri="{FF2B5EF4-FFF2-40B4-BE49-F238E27FC236}">
                <a16:creationId xmlns:a16="http://schemas.microsoft.com/office/drawing/2014/main" id="{D880C289-8A39-4AFC-BADF-3FCBA584DBC8}"/>
              </a:ext>
            </a:extLst>
          </p:cNvPr>
          <p:cNvSpPr/>
          <p:nvPr/>
        </p:nvSpPr>
        <p:spPr>
          <a:xfrm>
            <a:off x="7821226" y="1340768"/>
            <a:ext cx="2575685" cy="1077218"/>
          </a:xfrm>
          <a:prstGeom prst="rect">
            <a:avLst/>
          </a:prstGeom>
        </p:spPr>
        <p:txBody>
          <a:bodyPr wrap="square">
            <a:spAutoFit/>
          </a:bodyPr>
          <a:lstStyle/>
          <a:p>
            <a:r>
              <a:rPr lang="pl-PL" sz="4800" dirty="0">
                <a:solidFill>
                  <a:schemeClr val="bg1"/>
                </a:solidFill>
                <a:latin typeface="Segoe UI Black" panose="020B0A02040204020203" pitchFamily="34" charset="0"/>
                <a:ea typeface="Segoe UI Black" panose="020B0A02040204020203" pitchFamily="34" charset="0"/>
              </a:rPr>
              <a:t>30</a:t>
            </a:r>
            <a:br>
              <a:rPr lang="pl-PL" sz="5400" dirty="0">
                <a:solidFill>
                  <a:schemeClr val="bg1"/>
                </a:solidFill>
                <a:latin typeface="Segoe UI Black" panose="020B0A02040204020203" pitchFamily="34" charset="0"/>
                <a:ea typeface="Segoe UI Black" panose="020B0A02040204020203" pitchFamily="34" charset="0"/>
              </a:rPr>
            </a:br>
            <a:r>
              <a:rPr lang="pl-PL" sz="1400" dirty="0">
                <a:solidFill>
                  <a:schemeClr val="bg1"/>
                </a:solidFill>
                <a:latin typeface="+mj-lt"/>
              </a:rPr>
              <a:t>DEGREE PROGRAMMES</a:t>
            </a:r>
            <a:endParaRPr lang="pl-PL" sz="2000" dirty="0">
              <a:solidFill>
                <a:schemeClr val="bg1"/>
              </a:solidFill>
              <a:latin typeface="+mj-lt"/>
              <a:ea typeface="Segoe UI Black" panose="020B0A02040204020203" pitchFamily="34" charset="0"/>
            </a:endParaRPr>
          </a:p>
        </p:txBody>
      </p:sp>
      <p:sp>
        <p:nvSpPr>
          <p:cNvPr id="22" name="Prostokąt 21">
            <a:extLst>
              <a:ext uri="{FF2B5EF4-FFF2-40B4-BE49-F238E27FC236}">
                <a16:creationId xmlns:a16="http://schemas.microsoft.com/office/drawing/2014/main" id="{5DA7194D-EB62-4D93-97C0-8A70E235A377}"/>
              </a:ext>
            </a:extLst>
          </p:cNvPr>
          <p:cNvSpPr/>
          <p:nvPr/>
        </p:nvSpPr>
        <p:spPr>
          <a:xfrm>
            <a:off x="2246805" y="2618395"/>
            <a:ext cx="1647532" cy="861774"/>
          </a:xfrm>
          <a:prstGeom prst="rect">
            <a:avLst/>
          </a:prstGeom>
        </p:spPr>
        <p:txBody>
          <a:bodyPr wrap="square">
            <a:spAutoFit/>
          </a:bodyPr>
          <a:lstStyle/>
          <a:p>
            <a:pPr algn="ctr"/>
            <a:r>
              <a:rPr lang="pl-PL" sz="2800" dirty="0">
                <a:solidFill>
                  <a:schemeClr val="bg1"/>
                </a:solidFill>
                <a:latin typeface="Segoe UI Black" panose="020B0A02040204020203" pitchFamily="34" charset="0"/>
                <a:ea typeface="Segoe UI Black" panose="020B0A02040204020203" pitchFamily="34" charset="0"/>
              </a:rPr>
              <a:t>260</a:t>
            </a:r>
            <a:br>
              <a:rPr lang="pl-PL" sz="2800" dirty="0">
                <a:solidFill>
                  <a:schemeClr val="bg1"/>
                </a:solidFill>
                <a:latin typeface="Segoe UI Black" panose="020B0A02040204020203" pitchFamily="34" charset="0"/>
                <a:ea typeface="Segoe UI Black" panose="020B0A02040204020203" pitchFamily="34" charset="0"/>
              </a:rPr>
            </a:br>
            <a:r>
              <a:rPr lang="pl-PL" sz="1100" dirty="0">
                <a:solidFill>
                  <a:schemeClr val="bg1"/>
                </a:solidFill>
                <a:latin typeface="+mj-lt"/>
              </a:rPr>
              <a:t>PROFESSORS AND PHDS</a:t>
            </a:r>
            <a:endParaRPr lang="pl-PL" sz="1200" dirty="0">
              <a:solidFill>
                <a:schemeClr val="bg1"/>
              </a:solidFill>
              <a:latin typeface="+mj-lt"/>
              <a:ea typeface="Segoe UI Black" panose="020B0A02040204020203" pitchFamily="34" charset="0"/>
            </a:endParaRPr>
          </a:p>
        </p:txBody>
      </p:sp>
      <p:pic>
        <p:nvPicPr>
          <p:cNvPr id="23" name="Obraz 22">
            <a:extLst>
              <a:ext uri="{FF2B5EF4-FFF2-40B4-BE49-F238E27FC236}">
                <a16:creationId xmlns:a16="http://schemas.microsoft.com/office/drawing/2014/main" id="{0623375D-2C8E-420F-A059-7B96269B94DB}"/>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778141" y="2740378"/>
            <a:ext cx="656970" cy="656970"/>
          </a:xfrm>
          <a:prstGeom prst="rect">
            <a:avLst/>
          </a:prstGeom>
        </p:spPr>
      </p:pic>
      <p:pic>
        <p:nvPicPr>
          <p:cNvPr id="24" name="Obraz 23">
            <a:extLst>
              <a:ext uri="{FF2B5EF4-FFF2-40B4-BE49-F238E27FC236}">
                <a16:creationId xmlns:a16="http://schemas.microsoft.com/office/drawing/2014/main" id="{D67A268C-71DC-4066-B48B-82CAD8A90BB8}"/>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8927045" y="1435429"/>
            <a:ext cx="567997" cy="567997"/>
          </a:xfrm>
          <a:prstGeom prst="rect">
            <a:avLst/>
          </a:prstGeom>
        </p:spPr>
      </p:pic>
      <p:pic>
        <p:nvPicPr>
          <p:cNvPr id="25" name="Obraz 24">
            <a:extLst>
              <a:ext uri="{FF2B5EF4-FFF2-40B4-BE49-F238E27FC236}">
                <a16:creationId xmlns:a16="http://schemas.microsoft.com/office/drawing/2014/main" id="{DA879FD4-B72F-4A7B-AF5F-662F18B4083B}"/>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rot="4500000">
            <a:off x="10871170" y="1341462"/>
            <a:ext cx="681809" cy="681809"/>
          </a:xfrm>
          <a:prstGeom prst="rect">
            <a:avLst/>
          </a:prstGeom>
        </p:spPr>
      </p:pic>
      <p:sp>
        <p:nvSpPr>
          <p:cNvPr id="27" name="Prostokąt 26">
            <a:extLst>
              <a:ext uri="{FF2B5EF4-FFF2-40B4-BE49-F238E27FC236}">
                <a16:creationId xmlns:a16="http://schemas.microsoft.com/office/drawing/2014/main" id="{FE7D2C00-CB4F-4E66-A656-74F220AFEEE6}"/>
              </a:ext>
            </a:extLst>
          </p:cNvPr>
          <p:cNvSpPr/>
          <p:nvPr/>
        </p:nvSpPr>
        <p:spPr>
          <a:xfrm>
            <a:off x="8040216" y="4139652"/>
            <a:ext cx="1627738" cy="892552"/>
          </a:xfrm>
          <a:prstGeom prst="rect">
            <a:avLst/>
          </a:prstGeom>
        </p:spPr>
        <p:txBody>
          <a:bodyPr wrap="square">
            <a:spAutoFit/>
          </a:bodyPr>
          <a:lstStyle/>
          <a:p>
            <a:pPr algn="ctr">
              <a:lnSpc>
                <a:spcPct val="100000"/>
              </a:lnSpc>
              <a:spcBef>
                <a:spcPts val="0"/>
              </a:spcBef>
            </a:pPr>
            <a:r>
              <a:rPr lang="pl-PL" sz="3600" dirty="0">
                <a:solidFill>
                  <a:schemeClr val="bg1"/>
                </a:solidFill>
                <a:latin typeface="Segoe UI Black" panose="020B0A02040204020203" pitchFamily="34" charset="0"/>
                <a:ea typeface="Segoe UI Black" panose="020B0A02040204020203" pitchFamily="34" charset="0"/>
              </a:rPr>
              <a:t>7000</a:t>
            </a:r>
            <a:br>
              <a:rPr lang="pl-PL" sz="4000" dirty="0">
                <a:solidFill>
                  <a:schemeClr val="bg1"/>
                </a:solidFill>
                <a:latin typeface="+mj-lt"/>
              </a:rPr>
            </a:br>
            <a:r>
              <a:rPr lang="pl-PL" sz="1400" dirty="0">
                <a:solidFill>
                  <a:schemeClr val="bg1"/>
                </a:solidFill>
                <a:latin typeface="+mj-lt"/>
              </a:rPr>
              <a:t>STUDENTS</a:t>
            </a:r>
            <a:endParaRPr lang="pl-PL" sz="1600" dirty="0">
              <a:solidFill>
                <a:schemeClr val="bg1"/>
              </a:solidFill>
              <a:latin typeface="+mj-lt"/>
            </a:endParaRPr>
          </a:p>
        </p:txBody>
      </p:sp>
      <p:pic>
        <p:nvPicPr>
          <p:cNvPr id="28" name="Obraz 27">
            <a:extLst>
              <a:ext uri="{FF2B5EF4-FFF2-40B4-BE49-F238E27FC236}">
                <a16:creationId xmlns:a16="http://schemas.microsoft.com/office/drawing/2014/main" id="{3B15274D-4822-4B26-B1BA-30342CF80134}"/>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592787" y="4184985"/>
            <a:ext cx="673899" cy="673899"/>
          </a:xfrm>
          <a:prstGeom prst="rect">
            <a:avLst/>
          </a:prstGeom>
        </p:spPr>
      </p:pic>
      <p:sp>
        <p:nvSpPr>
          <p:cNvPr id="30" name="Prostokąt 29">
            <a:extLst>
              <a:ext uri="{FF2B5EF4-FFF2-40B4-BE49-F238E27FC236}">
                <a16:creationId xmlns:a16="http://schemas.microsoft.com/office/drawing/2014/main" id="{FC663544-687C-400F-AE17-5FCB04A59FCD}"/>
              </a:ext>
            </a:extLst>
          </p:cNvPr>
          <p:cNvSpPr/>
          <p:nvPr/>
        </p:nvSpPr>
        <p:spPr>
          <a:xfrm>
            <a:off x="1321740" y="3966331"/>
            <a:ext cx="1475470" cy="1077218"/>
          </a:xfrm>
          <a:prstGeom prst="rect">
            <a:avLst/>
          </a:prstGeom>
        </p:spPr>
        <p:txBody>
          <a:bodyPr wrap="square">
            <a:spAutoFit/>
          </a:bodyPr>
          <a:lstStyle/>
          <a:p>
            <a:pPr>
              <a:lnSpc>
                <a:spcPct val="100000"/>
              </a:lnSpc>
              <a:spcBef>
                <a:spcPts val="0"/>
              </a:spcBef>
            </a:pPr>
            <a:r>
              <a:rPr lang="pl-PL" sz="3600" dirty="0">
                <a:solidFill>
                  <a:schemeClr val="bg1"/>
                </a:solidFill>
                <a:latin typeface="Segoe UI Black" panose="020B0A02040204020203" pitchFamily="34" charset="0"/>
                <a:ea typeface="Segoe UI Black" panose="020B0A02040204020203" pitchFamily="34" charset="0"/>
              </a:rPr>
              <a:t>9 </a:t>
            </a:r>
            <a:r>
              <a:rPr lang="pl-PL" sz="1400" dirty="0">
                <a:solidFill>
                  <a:schemeClr val="lt1"/>
                </a:solidFill>
                <a:ea typeface="Quattrocento Sans"/>
                <a:cs typeface="Quattrocento Sans"/>
                <a:sym typeface="Quattrocento Sans"/>
              </a:rPr>
              <a:t>LEADING SCIENTIFIC DISCIPLINES</a:t>
            </a:r>
            <a:endParaRPr lang="pl-PL" sz="1400" spc="-21" dirty="0">
              <a:solidFill>
                <a:schemeClr val="bg1"/>
              </a:solidFill>
              <a:latin typeface="+mj-lt"/>
            </a:endParaRPr>
          </a:p>
        </p:txBody>
      </p:sp>
      <p:pic>
        <p:nvPicPr>
          <p:cNvPr id="31" name="Obraz 30">
            <a:extLst>
              <a:ext uri="{FF2B5EF4-FFF2-40B4-BE49-F238E27FC236}">
                <a16:creationId xmlns:a16="http://schemas.microsoft.com/office/drawing/2014/main" id="{78EFDBEC-4548-469E-9EB6-CEF540BF00E6}"/>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8419949" y="5162838"/>
            <a:ext cx="892552" cy="892552"/>
          </a:xfrm>
          <a:prstGeom prst="rect">
            <a:avLst/>
          </a:prstGeom>
        </p:spPr>
      </p:pic>
      <p:sp>
        <p:nvSpPr>
          <p:cNvPr id="33" name="TextShape 2">
            <a:extLst>
              <a:ext uri="{FF2B5EF4-FFF2-40B4-BE49-F238E27FC236}">
                <a16:creationId xmlns:a16="http://schemas.microsoft.com/office/drawing/2014/main" id="{51DB0742-EC1D-44C3-8F67-C7E968AB559D}"/>
              </a:ext>
            </a:extLst>
          </p:cNvPr>
          <p:cNvSpPr txBox="1"/>
          <p:nvPr/>
        </p:nvSpPr>
        <p:spPr>
          <a:xfrm>
            <a:off x="3172992" y="3802480"/>
            <a:ext cx="2027206" cy="1263239"/>
          </a:xfrm>
          <a:prstGeom prst="rect">
            <a:avLst/>
          </a:prstGeom>
          <a:solidFill>
            <a:schemeClr val="accent1"/>
          </a:solidFill>
          <a:ln w="25560">
            <a:noFill/>
            <a:round/>
          </a:ln>
        </p:spPr>
        <p:txBody>
          <a:bodyPr lIns="0" tIns="0" rIns="0" bIns="0">
            <a:normAutofit/>
          </a:bodyPr>
          <a:lstStyle/>
          <a:p>
            <a:pPr algn="r">
              <a:lnSpc>
                <a:spcPct val="100000"/>
              </a:lnSpc>
              <a:spcBef>
                <a:spcPts val="0"/>
              </a:spcBef>
            </a:pPr>
            <a:endParaRPr lang="pl-PL" sz="1200" strike="noStrike" spc="-21" dirty="0">
              <a:solidFill>
                <a:schemeClr val="bg1"/>
              </a:solidFill>
              <a:latin typeface="+mn-lt"/>
            </a:endParaRPr>
          </a:p>
        </p:txBody>
      </p:sp>
      <p:sp>
        <p:nvSpPr>
          <p:cNvPr id="34" name="Prostokąt 33">
            <a:extLst>
              <a:ext uri="{FF2B5EF4-FFF2-40B4-BE49-F238E27FC236}">
                <a16:creationId xmlns:a16="http://schemas.microsoft.com/office/drawing/2014/main" id="{8AF22DDE-3878-4F48-807E-9DB720D572E8}"/>
              </a:ext>
            </a:extLst>
          </p:cNvPr>
          <p:cNvSpPr/>
          <p:nvPr/>
        </p:nvSpPr>
        <p:spPr>
          <a:xfrm>
            <a:off x="3341427" y="3869625"/>
            <a:ext cx="2151114" cy="1077218"/>
          </a:xfrm>
          <a:prstGeom prst="rect">
            <a:avLst/>
          </a:prstGeom>
        </p:spPr>
        <p:txBody>
          <a:bodyPr wrap="square">
            <a:spAutoFit/>
          </a:bodyPr>
          <a:lstStyle/>
          <a:p>
            <a:pPr>
              <a:lnSpc>
                <a:spcPct val="100000"/>
              </a:lnSpc>
              <a:spcBef>
                <a:spcPts val="0"/>
              </a:spcBef>
            </a:pPr>
            <a:r>
              <a:rPr lang="pl-PL" sz="3600" dirty="0">
                <a:solidFill>
                  <a:schemeClr val="bg1"/>
                </a:solidFill>
                <a:latin typeface="Segoe UI Black" panose="020B0A02040204020203" pitchFamily="34" charset="0"/>
                <a:ea typeface="Segoe UI Black" panose="020B0A02040204020203" pitchFamily="34" charset="0"/>
              </a:rPr>
              <a:t>46</a:t>
            </a:r>
            <a:br>
              <a:rPr lang="pl-PL" sz="3600" dirty="0">
                <a:solidFill>
                  <a:schemeClr val="bg1"/>
                </a:solidFill>
                <a:latin typeface="Segoe UI Black" panose="020B0A02040204020203" pitchFamily="34" charset="0"/>
                <a:ea typeface="Segoe UI Black" panose="020B0A02040204020203" pitchFamily="34" charset="0"/>
              </a:rPr>
            </a:br>
            <a:r>
              <a:rPr lang="pl-PL" sz="1400" dirty="0">
                <a:solidFill>
                  <a:schemeClr val="bg1"/>
                </a:solidFill>
                <a:latin typeface="+mj-lt"/>
              </a:rPr>
              <a:t>STUDENT</a:t>
            </a:r>
            <a:br>
              <a:rPr lang="pl-PL" sz="1400" dirty="0">
                <a:solidFill>
                  <a:schemeClr val="bg1"/>
                </a:solidFill>
                <a:latin typeface="+mj-lt"/>
              </a:rPr>
            </a:br>
            <a:r>
              <a:rPr lang="pl-PL" sz="1400" dirty="0">
                <a:solidFill>
                  <a:schemeClr val="bg1"/>
                </a:solidFill>
                <a:latin typeface="+mj-lt"/>
              </a:rPr>
              <a:t>SCIENCE CLUBS</a:t>
            </a:r>
            <a:endParaRPr lang="pl-PL" sz="1400" spc="-21" dirty="0">
              <a:solidFill>
                <a:schemeClr val="bg1"/>
              </a:solidFill>
              <a:latin typeface="+mj-lt"/>
            </a:endParaRPr>
          </a:p>
        </p:txBody>
      </p:sp>
      <p:pic>
        <p:nvPicPr>
          <p:cNvPr id="35" name="Obraz 34">
            <a:extLst>
              <a:ext uri="{FF2B5EF4-FFF2-40B4-BE49-F238E27FC236}">
                <a16:creationId xmlns:a16="http://schemas.microsoft.com/office/drawing/2014/main" id="{B52051F9-8956-40DC-BAB3-F5D267E8E548}"/>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4485200" y="3973247"/>
            <a:ext cx="597720" cy="597720"/>
          </a:xfrm>
          <a:prstGeom prst="rect">
            <a:avLst/>
          </a:prstGeom>
        </p:spPr>
      </p:pic>
      <p:sp>
        <p:nvSpPr>
          <p:cNvPr id="36" name="TextShape 2">
            <a:extLst>
              <a:ext uri="{FF2B5EF4-FFF2-40B4-BE49-F238E27FC236}">
                <a16:creationId xmlns:a16="http://schemas.microsoft.com/office/drawing/2014/main" id="{67A68C37-47B7-4C1F-A530-E4BAF3F437BC}"/>
              </a:ext>
            </a:extLst>
          </p:cNvPr>
          <p:cNvSpPr txBox="1"/>
          <p:nvPr/>
        </p:nvSpPr>
        <p:spPr>
          <a:xfrm>
            <a:off x="3656567" y="5183588"/>
            <a:ext cx="4266111" cy="1121910"/>
          </a:xfrm>
          <a:prstGeom prst="rect">
            <a:avLst/>
          </a:prstGeom>
          <a:solidFill>
            <a:schemeClr val="accent1"/>
          </a:solidFill>
          <a:ln w="25560">
            <a:noFill/>
            <a:round/>
          </a:ln>
        </p:spPr>
        <p:txBody>
          <a:bodyPr lIns="0" tIns="0" rIns="0" bIns="0">
            <a:normAutofit/>
          </a:bodyPr>
          <a:lstStyle/>
          <a:p>
            <a:pPr>
              <a:lnSpc>
                <a:spcPct val="100000"/>
              </a:lnSpc>
              <a:spcBef>
                <a:spcPts val="0"/>
              </a:spcBef>
            </a:pPr>
            <a:r>
              <a:rPr lang="pl-PL" sz="5400" b="1" dirty="0">
                <a:solidFill>
                  <a:schemeClr val="bg1"/>
                </a:solidFill>
                <a:latin typeface="Segoe UI Black" panose="020B0A02040204020203" pitchFamily="34" charset="0"/>
                <a:ea typeface="Segoe UI Black" panose="020B0A02040204020203" pitchFamily="34" charset="0"/>
              </a:rPr>
              <a:t> </a:t>
            </a:r>
            <a:endParaRPr lang="pl-PL" sz="1400" b="1" dirty="0">
              <a:solidFill>
                <a:schemeClr val="bg1"/>
              </a:solidFill>
              <a:latin typeface="+mj-lt"/>
            </a:endParaRPr>
          </a:p>
        </p:txBody>
      </p:sp>
      <p:pic>
        <p:nvPicPr>
          <p:cNvPr id="38" name="Obraz 37">
            <a:extLst>
              <a:ext uri="{FF2B5EF4-FFF2-40B4-BE49-F238E27FC236}">
                <a16:creationId xmlns:a16="http://schemas.microsoft.com/office/drawing/2014/main" id="{C45A5D1C-2D8E-4B73-9493-A7EFC702687D}"/>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6559155" y="1590314"/>
            <a:ext cx="587645" cy="587645"/>
          </a:xfrm>
          <a:prstGeom prst="rect">
            <a:avLst/>
          </a:prstGeom>
        </p:spPr>
      </p:pic>
      <p:sp>
        <p:nvSpPr>
          <p:cNvPr id="39" name="TextShape 2">
            <a:extLst>
              <a:ext uri="{FF2B5EF4-FFF2-40B4-BE49-F238E27FC236}">
                <a16:creationId xmlns:a16="http://schemas.microsoft.com/office/drawing/2014/main" id="{D90E72B5-E65F-47DD-819B-B7BEC19AFC31}"/>
              </a:ext>
            </a:extLst>
          </p:cNvPr>
          <p:cNvSpPr txBox="1"/>
          <p:nvPr/>
        </p:nvSpPr>
        <p:spPr>
          <a:xfrm>
            <a:off x="5340460" y="3798533"/>
            <a:ext cx="2582219" cy="1267673"/>
          </a:xfrm>
          <a:prstGeom prst="rect">
            <a:avLst/>
          </a:prstGeom>
          <a:solidFill>
            <a:schemeClr val="accent1"/>
          </a:solidFill>
          <a:ln w="25560">
            <a:noFill/>
            <a:round/>
          </a:ln>
        </p:spPr>
        <p:txBody>
          <a:bodyPr lIns="0" tIns="0" rIns="0" bIns="0">
            <a:normAutofit/>
          </a:bodyPr>
          <a:lstStyle/>
          <a:p>
            <a:pPr>
              <a:lnSpc>
                <a:spcPct val="100000"/>
              </a:lnSpc>
              <a:spcBef>
                <a:spcPts val="0"/>
              </a:spcBef>
            </a:pPr>
            <a:r>
              <a:rPr lang="pl-PL" sz="5400" b="1" dirty="0">
                <a:solidFill>
                  <a:schemeClr val="bg1"/>
                </a:solidFill>
                <a:latin typeface="Segoe UI Black" panose="020B0A02040204020203" pitchFamily="34" charset="0"/>
                <a:ea typeface="Segoe UI Black" panose="020B0A02040204020203" pitchFamily="34" charset="0"/>
              </a:rPr>
              <a:t> </a:t>
            </a:r>
            <a:endParaRPr lang="pl-PL" sz="1400" b="1" dirty="0">
              <a:solidFill>
                <a:schemeClr val="bg1"/>
              </a:solidFill>
              <a:latin typeface="+mj-lt"/>
            </a:endParaRPr>
          </a:p>
        </p:txBody>
      </p:sp>
      <p:sp>
        <p:nvSpPr>
          <p:cNvPr id="40" name="Prostokąt 39">
            <a:extLst>
              <a:ext uri="{FF2B5EF4-FFF2-40B4-BE49-F238E27FC236}">
                <a16:creationId xmlns:a16="http://schemas.microsoft.com/office/drawing/2014/main" id="{C25F2B52-F4C3-4242-8EC4-9B38329AD111}"/>
              </a:ext>
            </a:extLst>
          </p:cNvPr>
          <p:cNvSpPr/>
          <p:nvPr/>
        </p:nvSpPr>
        <p:spPr>
          <a:xfrm>
            <a:off x="5788844" y="4570967"/>
            <a:ext cx="1909658" cy="307777"/>
          </a:xfrm>
          <a:prstGeom prst="rect">
            <a:avLst/>
          </a:prstGeom>
        </p:spPr>
        <p:txBody>
          <a:bodyPr wrap="square">
            <a:spAutoFit/>
          </a:bodyPr>
          <a:lstStyle/>
          <a:p>
            <a:r>
              <a:rPr lang="pl-PL" sz="1400" dirty="0">
                <a:solidFill>
                  <a:schemeClr val="bg1"/>
                </a:solidFill>
                <a:latin typeface="+mj-lt"/>
                <a:ea typeface="Segoe UI Black" panose="020B0A02040204020203" pitchFamily="34" charset="0"/>
              </a:rPr>
              <a:t>DORMITORIES</a:t>
            </a:r>
          </a:p>
        </p:txBody>
      </p:sp>
      <p:pic>
        <p:nvPicPr>
          <p:cNvPr id="41" name="Obraz 40">
            <a:extLst>
              <a:ext uri="{FF2B5EF4-FFF2-40B4-BE49-F238E27FC236}">
                <a16:creationId xmlns:a16="http://schemas.microsoft.com/office/drawing/2014/main" id="{2692E72D-EA7D-45BB-A5A9-DBA753F63AA4}"/>
              </a:ext>
            </a:extLst>
          </p:cNvPr>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5687144" y="3890768"/>
            <a:ext cx="503000" cy="503000"/>
          </a:xfrm>
          <a:prstGeom prst="rect">
            <a:avLst/>
          </a:prstGeom>
        </p:spPr>
      </p:pic>
      <p:pic>
        <p:nvPicPr>
          <p:cNvPr id="42" name="Obraz 41">
            <a:extLst>
              <a:ext uri="{FF2B5EF4-FFF2-40B4-BE49-F238E27FC236}">
                <a16:creationId xmlns:a16="http://schemas.microsoft.com/office/drawing/2014/main" id="{F01628E7-DC51-4911-B3C0-1366D1ABDF0D}"/>
              </a:ext>
            </a:extLst>
          </p:cNvPr>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7144539" y="4450830"/>
            <a:ext cx="499300" cy="499300"/>
          </a:xfrm>
          <a:prstGeom prst="rect">
            <a:avLst/>
          </a:prstGeom>
        </p:spPr>
      </p:pic>
      <p:sp>
        <p:nvSpPr>
          <p:cNvPr id="43" name="Prostokąt 42">
            <a:extLst>
              <a:ext uri="{FF2B5EF4-FFF2-40B4-BE49-F238E27FC236}">
                <a16:creationId xmlns:a16="http://schemas.microsoft.com/office/drawing/2014/main" id="{6849448A-B555-4E0A-8400-7491C17DA61C}"/>
              </a:ext>
            </a:extLst>
          </p:cNvPr>
          <p:cNvSpPr/>
          <p:nvPr/>
        </p:nvSpPr>
        <p:spPr>
          <a:xfrm>
            <a:off x="5442048" y="4377315"/>
            <a:ext cx="569811" cy="646331"/>
          </a:xfrm>
          <a:prstGeom prst="rect">
            <a:avLst/>
          </a:prstGeom>
        </p:spPr>
        <p:txBody>
          <a:bodyPr wrap="square">
            <a:spAutoFit/>
          </a:bodyPr>
          <a:lstStyle/>
          <a:p>
            <a:r>
              <a:rPr lang="pl-PL" sz="3600" dirty="0">
                <a:solidFill>
                  <a:schemeClr val="bg1"/>
                </a:solidFill>
                <a:latin typeface="Segoe UI Black" panose="020B0A02040204020203" pitchFamily="34" charset="0"/>
                <a:ea typeface="Segoe UI Black" panose="020B0A02040204020203" pitchFamily="34" charset="0"/>
              </a:rPr>
              <a:t>6</a:t>
            </a:r>
            <a:endParaRPr lang="pl-PL" sz="1400" dirty="0">
              <a:solidFill>
                <a:schemeClr val="bg1"/>
              </a:solidFill>
              <a:latin typeface="+mj-lt"/>
              <a:ea typeface="Segoe UI Black" panose="020B0A02040204020203" pitchFamily="34" charset="0"/>
            </a:endParaRPr>
          </a:p>
        </p:txBody>
      </p:sp>
      <p:sp>
        <p:nvSpPr>
          <p:cNvPr id="44" name="Prostokąt 43">
            <a:extLst>
              <a:ext uri="{FF2B5EF4-FFF2-40B4-BE49-F238E27FC236}">
                <a16:creationId xmlns:a16="http://schemas.microsoft.com/office/drawing/2014/main" id="{5C8321D9-8AD2-4FBF-9D57-8173323C0DA1}"/>
              </a:ext>
            </a:extLst>
          </p:cNvPr>
          <p:cNvSpPr/>
          <p:nvPr/>
        </p:nvSpPr>
        <p:spPr>
          <a:xfrm>
            <a:off x="6545741" y="4036643"/>
            <a:ext cx="1152761" cy="307777"/>
          </a:xfrm>
          <a:prstGeom prst="rect">
            <a:avLst/>
          </a:prstGeom>
        </p:spPr>
        <p:txBody>
          <a:bodyPr wrap="square">
            <a:spAutoFit/>
          </a:bodyPr>
          <a:lstStyle/>
          <a:p>
            <a:r>
              <a:rPr lang="pl-PL" sz="1400" dirty="0">
                <a:solidFill>
                  <a:schemeClr val="bg1"/>
                </a:solidFill>
                <a:latin typeface="+mj-lt"/>
                <a:ea typeface="Segoe UI Black" panose="020B0A02040204020203" pitchFamily="34" charset="0"/>
              </a:rPr>
              <a:t>CAMPUSES</a:t>
            </a:r>
          </a:p>
        </p:txBody>
      </p:sp>
      <p:sp>
        <p:nvSpPr>
          <p:cNvPr id="45" name="Prostokąt 44">
            <a:extLst>
              <a:ext uri="{FF2B5EF4-FFF2-40B4-BE49-F238E27FC236}">
                <a16:creationId xmlns:a16="http://schemas.microsoft.com/office/drawing/2014/main" id="{A26DD316-ED5A-4011-BCED-3310996527EC}"/>
              </a:ext>
            </a:extLst>
          </p:cNvPr>
          <p:cNvSpPr/>
          <p:nvPr/>
        </p:nvSpPr>
        <p:spPr>
          <a:xfrm>
            <a:off x="6198945" y="3842991"/>
            <a:ext cx="569811" cy="646331"/>
          </a:xfrm>
          <a:prstGeom prst="rect">
            <a:avLst/>
          </a:prstGeom>
        </p:spPr>
        <p:txBody>
          <a:bodyPr wrap="square">
            <a:spAutoFit/>
          </a:bodyPr>
          <a:lstStyle/>
          <a:p>
            <a:r>
              <a:rPr lang="pl-PL" sz="3600" dirty="0">
                <a:solidFill>
                  <a:schemeClr val="bg1"/>
                </a:solidFill>
                <a:latin typeface="Segoe UI Black" panose="020B0A02040204020203" pitchFamily="34" charset="0"/>
                <a:ea typeface="Segoe UI Black" panose="020B0A02040204020203" pitchFamily="34" charset="0"/>
              </a:rPr>
              <a:t>2</a:t>
            </a:r>
            <a:endParaRPr lang="pl-PL" sz="1400" dirty="0">
              <a:solidFill>
                <a:schemeClr val="bg1"/>
              </a:solidFill>
              <a:latin typeface="+mj-lt"/>
              <a:ea typeface="Segoe UI Black" panose="020B0A02040204020203" pitchFamily="34" charset="0"/>
            </a:endParaRPr>
          </a:p>
        </p:txBody>
      </p:sp>
      <p:sp>
        <p:nvSpPr>
          <p:cNvPr id="55" name="Tytuł 2">
            <a:extLst>
              <a:ext uri="{FF2B5EF4-FFF2-40B4-BE49-F238E27FC236}">
                <a16:creationId xmlns:a16="http://schemas.microsoft.com/office/drawing/2014/main" id="{EC742B5A-1E8C-4BE2-91B9-814BE626A7DB}"/>
              </a:ext>
            </a:extLst>
          </p:cNvPr>
          <p:cNvSpPr txBox="1">
            <a:spLocks/>
          </p:cNvSpPr>
          <p:nvPr/>
        </p:nvSpPr>
        <p:spPr>
          <a:xfrm>
            <a:off x="395079" y="225639"/>
            <a:ext cx="4351602" cy="838960"/>
          </a:xfrm>
          <a:prstGeom prst="rect">
            <a:avLst/>
          </a:prstGeom>
        </p:spPr>
        <p:txBody>
          <a:bodyPr vert="horz" lIns="0" tIns="0" rIns="0" bIns="0" rtlCol="0" anchor="ctr">
            <a:noAutofit/>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pl-PL" b="1" spc="100" dirty="0" err="1">
                <a:solidFill>
                  <a:srgbClr val="132319"/>
                </a:solidFill>
              </a:rPr>
              <a:t>This</a:t>
            </a:r>
            <a:r>
              <a:rPr lang="pl-PL" b="1" spc="100" dirty="0">
                <a:solidFill>
                  <a:srgbClr val="132319"/>
                </a:solidFill>
              </a:rPr>
              <a:t> is </a:t>
            </a:r>
            <a:r>
              <a:rPr lang="pl-PL" b="1" spc="100" dirty="0" err="1">
                <a:solidFill>
                  <a:srgbClr val="132319"/>
                </a:solidFill>
              </a:rPr>
              <a:t>us</a:t>
            </a:r>
            <a:r>
              <a:rPr lang="pl-PL" b="1" spc="100" dirty="0">
                <a:solidFill>
                  <a:srgbClr val="132319"/>
                </a:solidFill>
              </a:rPr>
              <a:t>!</a:t>
            </a:r>
          </a:p>
        </p:txBody>
      </p:sp>
      <p:sp>
        <p:nvSpPr>
          <p:cNvPr id="32" name="Prostokąt 31">
            <a:extLst>
              <a:ext uri="{FF2B5EF4-FFF2-40B4-BE49-F238E27FC236}">
                <a16:creationId xmlns:a16="http://schemas.microsoft.com/office/drawing/2014/main" id="{7BB1439F-4E3A-4F13-923A-E0C9B440C57D}"/>
              </a:ext>
            </a:extLst>
          </p:cNvPr>
          <p:cNvSpPr/>
          <p:nvPr/>
        </p:nvSpPr>
        <p:spPr>
          <a:xfrm>
            <a:off x="4117374" y="3063842"/>
            <a:ext cx="2441781" cy="264688"/>
          </a:xfrm>
          <a:prstGeom prst="rect">
            <a:avLst/>
          </a:prstGeom>
        </p:spPr>
        <p:txBody>
          <a:bodyPr wrap="square">
            <a:spAutoFit/>
          </a:bodyPr>
          <a:lstStyle/>
          <a:p>
            <a:pPr algn="r">
              <a:lnSpc>
                <a:spcPct val="80000"/>
              </a:lnSpc>
              <a:spcBef>
                <a:spcPts val="0"/>
              </a:spcBef>
            </a:pPr>
            <a:r>
              <a:rPr lang="pl-PL" sz="1400" dirty="0">
                <a:solidFill>
                  <a:schemeClr val="bg1"/>
                </a:solidFill>
                <a:latin typeface="+mj-lt"/>
              </a:rPr>
              <a:t>EUROPEAN UNIVERSITY</a:t>
            </a:r>
          </a:p>
        </p:txBody>
      </p:sp>
      <p:sp>
        <p:nvSpPr>
          <p:cNvPr id="37" name="Prostokąt 36">
            <a:extLst>
              <a:ext uri="{FF2B5EF4-FFF2-40B4-BE49-F238E27FC236}">
                <a16:creationId xmlns:a16="http://schemas.microsoft.com/office/drawing/2014/main" id="{A634F207-4630-4BFD-B16D-35C8791F1763}"/>
              </a:ext>
            </a:extLst>
          </p:cNvPr>
          <p:cNvSpPr/>
          <p:nvPr/>
        </p:nvSpPr>
        <p:spPr>
          <a:xfrm>
            <a:off x="3894337" y="1386934"/>
            <a:ext cx="2651404" cy="1169551"/>
          </a:xfrm>
          <a:prstGeom prst="rect">
            <a:avLst/>
          </a:prstGeom>
        </p:spPr>
        <p:txBody>
          <a:bodyPr wrap="square">
            <a:spAutoFit/>
          </a:bodyPr>
          <a:lstStyle/>
          <a:p>
            <a:r>
              <a:rPr lang="en-US" sz="1400" dirty="0">
                <a:solidFill>
                  <a:schemeClr val="bg1"/>
                </a:solidFill>
                <a:latin typeface="+mj-lt"/>
              </a:rPr>
              <a:t>THE PRESTIGIOUS</a:t>
            </a:r>
            <a:br>
              <a:rPr lang="en-US" sz="1400" dirty="0">
                <a:solidFill>
                  <a:schemeClr val="bg1"/>
                </a:solidFill>
                <a:latin typeface="+mj-lt"/>
              </a:rPr>
            </a:br>
            <a:r>
              <a:rPr lang="en-US" sz="1400" b="1" dirty="0">
                <a:solidFill>
                  <a:schemeClr val="bg1"/>
                </a:solidFill>
                <a:latin typeface="+mj-lt"/>
              </a:rPr>
              <a:t>HR EXCELLENCE IN</a:t>
            </a:r>
            <a:r>
              <a:rPr lang="pl-PL" sz="1400" b="1" dirty="0">
                <a:solidFill>
                  <a:schemeClr val="bg1"/>
                </a:solidFill>
                <a:latin typeface="+mj-lt"/>
              </a:rPr>
              <a:t> </a:t>
            </a:r>
            <a:r>
              <a:rPr lang="en-US" sz="1400" b="1" dirty="0">
                <a:solidFill>
                  <a:schemeClr val="bg1"/>
                </a:solidFill>
                <a:latin typeface="+mj-lt"/>
              </a:rPr>
              <a:t>RESEARCH </a:t>
            </a:r>
            <a:r>
              <a:rPr lang="en-US" sz="1400" dirty="0">
                <a:solidFill>
                  <a:schemeClr val="bg1"/>
                </a:solidFill>
                <a:latin typeface="+mj-lt"/>
              </a:rPr>
              <a:t>AWARD AWARDED BY THE EUROPEAN COMMISSION</a:t>
            </a:r>
          </a:p>
        </p:txBody>
      </p:sp>
      <p:sp>
        <p:nvSpPr>
          <p:cNvPr id="17" name="pole tekstowe 16">
            <a:extLst>
              <a:ext uri="{FF2B5EF4-FFF2-40B4-BE49-F238E27FC236}">
                <a16:creationId xmlns:a16="http://schemas.microsoft.com/office/drawing/2014/main" id="{8C925922-E098-44CE-9851-9C2BAD375641}"/>
              </a:ext>
            </a:extLst>
          </p:cNvPr>
          <p:cNvSpPr txBox="1"/>
          <p:nvPr/>
        </p:nvSpPr>
        <p:spPr>
          <a:xfrm>
            <a:off x="4485200" y="5398262"/>
            <a:ext cx="3148841" cy="879782"/>
          </a:xfrm>
          <a:prstGeom prst="rect">
            <a:avLst/>
          </a:prstGeom>
          <a:noFill/>
        </p:spPr>
        <p:txBody>
          <a:bodyPr wrap="square" lIns="0" tIns="0" rIns="0" bIns="0" rtlCol="0">
            <a:noAutofit/>
          </a:bodyPr>
          <a:lstStyle/>
          <a:p>
            <a:pPr>
              <a:buFont typeface="Arial" pitchFamily="34" charset="0"/>
              <a:buNone/>
            </a:pPr>
            <a:r>
              <a:rPr lang="en-US" sz="1400" dirty="0">
                <a:solidFill>
                  <a:schemeClr val="bg1"/>
                </a:solidFill>
                <a:latin typeface="+mj-lt"/>
              </a:rPr>
              <a:t>ONE OF THE LEADING BENEFICIARIES OF </a:t>
            </a:r>
            <a:r>
              <a:rPr lang="en-US" sz="1400" b="1" dirty="0">
                <a:solidFill>
                  <a:schemeClr val="bg1"/>
                </a:solidFill>
                <a:latin typeface="+mj-lt"/>
              </a:rPr>
              <a:t>THE HORIZON 2020 AND EUROPE </a:t>
            </a:r>
            <a:r>
              <a:rPr lang="en-US" sz="1400" dirty="0">
                <a:solidFill>
                  <a:schemeClr val="bg1"/>
                </a:solidFill>
                <a:latin typeface="+mj-lt"/>
              </a:rPr>
              <a:t>PROGRAMME IN THE LOWER SILESIA REGION</a:t>
            </a:r>
          </a:p>
        </p:txBody>
      </p:sp>
      <p:pic>
        <p:nvPicPr>
          <p:cNvPr id="29" name="Obraz 28">
            <a:extLst>
              <a:ext uri="{FF2B5EF4-FFF2-40B4-BE49-F238E27FC236}">
                <a16:creationId xmlns:a16="http://schemas.microsoft.com/office/drawing/2014/main" id="{1C8EF0E2-35F2-4943-88F9-E9D0F6D368DD}"/>
              </a:ext>
            </a:extLst>
          </p:cNvPr>
          <p:cNvPicPr>
            <a:picLocks noChangeAspect="1"/>
          </p:cNvPicPr>
          <p:nvPr/>
        </p:nvPicPr>
        <p:blipFill>
          <a:blip r:embed="rId14" cstate="screen">
            <a:extLst>
              <a:ext uri="{28A0092B-C50C-407E-A947-70E740481C1C}">
                <a14:useLocalDpi xmlns:a14="http://schemas.microsoft.com/office/drawing/2010/main" val="0"/>
              </a:ext>
            </a:extLst>
          </a:blip>
          <a:stretch>
            <a:fillRect/>
          </a:stretch>
        </p:blipFill>
        <p:spPr>
          <a:xfrm>
            <a:off x="3853387" y="5468628"/>
            <a:ext cx="483270" cy="483270"/>
          </a:xfrm>
          <a:prstGeom prst="rect">
            <a:avLst/>
          </a:prstGeom>
        </p:spPr>
      </p:pic>
      <p:pic>
        <p:nvPicPr>
          <p:cNvPr id="4" name="Obraz 3">
            <a:extLst>
              <a:ext uri="{FF2B5EF4-FFF2-40B4-BE49-F238E27FC236}">
                <a16:creationId xmlns:a16="http://schemas.microsoft.com/office/drawing/2014/main" id="{442DE003-8167-4DEA-9536-5F5B99AED0AE}"/>
              </a:ext>
            </a:extLst>
          </p:cNvPr>
          <p:cNvPicPr>
            <a:picLocks noChangeAspect="1"/>
          </p:cNvPicPr>
          <p:nvPr/>
        </p:nvPicPr>
        <p:blipFill rotWithShape="1">
          <a:blip r:embed="rId15" cstate="screen">
            <a:extLst>
              <a:ext uri="{28A0092B-C50C-407E-A947-70E740481C1C}">
                <a14:useLocalDpi xmlns:a14="http://schemas.microsoft.com/office/drawing/2010/main" val="0"/>
              </a:ext>
            </a:extLst>
          </a:blip>
          <a:srcRect b="30249"/>
          <a:stretch/>
        </p:blipFill>
        <p:spPr>
          <a:xfrm>
            <a:off x="6760645" y="2710922"/>
            <a:ext cx="2431020" cy="739306"/>
          </a:xfrm>
          <a:prstGeom prst="rect">
            <a:avLst/>
          </a:prstGeom>
        </p:spPr>
      </p:pic>
      <p:sp>
        <p:nvSpPr>
          <p:cNvPr id="49" name="Prostokąt 48">
            <a:extLst>
              <a:ext uri="{FF2B5EF4-FFF2-40B4-BE49-F238E27FC236}">
                <a16:creationId xmlns:a16="http://schemas.microsoft.com/office/drawing/2014/main" id="{B93B0664-90CC-4218-91EB-6FD0CD5A23E0}"/>
              </a:ext>
            </a:extLst>
          </p:cNvPr>
          <p:cNvSpPr/>
          <p:nvPr/>
        </p:nvSpPr>
        <p:spPr>
          <a:xfrm>
            <a:off x="9820279" y="2646320"/>
            <a:ext cx="1952630" cy="3669807"/>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pl-PL"/>
          </a:p>
        </p:txBody>
      </p:sp>
      <p:sp>
        <p:nvSpPr>
          <p:cNvPr id="50" name="Prostokąt 49">
            <a:extLst>
              <a:ext uri="{FF2B5EF4-FFF2-40B4-BE49-F238E27FC236}">
                <a16:creationId xmlns:a16="http://schemas.microsoft.com/office/drawing/2014/main" id="{A30F43A6-7D6E-42FF-9388-27CEC5656C01}"/>
              </a:ext>
            </a:extLst>
          </p:cNvPr>
          <p:cNvSpPr/>
          <p:nvPr/>
        </p:nvSpPr>
        <p:spPr>
          <a:xfrm>
            <a:off x="10201407" y="3970211"/>
            <a:ext cx="1274851" cy="861774"/>
          </a:xfrm>
          <a:prstGeom prst="rect">
            <a:avLst/>
          </a:prstGeom>
        </p:spPr>
        <p:txBody>
          <a:bodyPr wrap="square">
            <a:spAutoFit/>
          </a:bodyPr>
          <a:lstStyle/>
          <a:p>
            <a:r>
              <a:rPr lang="pl-PL" sz="3600" dirty="0">
                <a:solidFill>
                  <a:schemeClr val="bg1"/>
                </a:solidFill>
                <a:latin typeface="Segoe UI Black" panose="020B0A02040204020203" pitchFamily="34" charset="0"/>
                <a:ea typeface="Segoe UI Black" panose="020B0A02040204020203" pitchFamily="34" charset="0"/>
              </a:rPr>
              <a:t>8</a:t>
            </a:r>
          </a:p>
          <a:p>
            <a:r>
              <a:rPr lang="pl-PL" sz="1400" dirty="0">
                <a:solidFill>
                  <a:schemeClr val="bg1"/>
                </a:solidFill>
                <a:latin typeface="+mj-lt"/>
                <a:ea typeface="Segoe UI Black" panose="020B0A02040204020203" pitchFamily="34" charset="0"/>
              </a:rPr>
              <a:t>INSTITUTES</a:t>
            </a:r>
          </a:p>
        </p:txBody>
      </p:sp>
      <p:sp>
        <p:nvSpPr>
          <p:cNvPr id="51" name="Prostokąt 50">
            <a:extLst>
              <a:ext uri="{FF2B5EF4-FFF2-40B4-BE49-F238E27FC236}">
                <a16:creationId xmlns:a16="http://schemas.microsoft.com/office/drawing/2014/main" id="{CE3D915F-2FD1-4122-9216-F7E893460891}"/>
              </a:ext>
            </a:extLst>
          </p:cNvPr>
          <p:cNvSpPr/>
          <p:nvPr/>
        </p:nvSpPr>
        <p:spPr>
          <a:xfrm>
            <a:off x="10187046" y="5091097"/>
            <a:ext cx="1370232" cy="861774"/>
          </a:xfrm>
          <a:prstGeom prst="rect">
            <a:avLst/>
          </a:prstGeom>
        </p:spPr>
        <p:txBody>
          <a:bodyPr wrap="square">
            <a:spAutoFit/>
          </a:bodyPr>
          <a:lstStyle/>
          <a:p>
            <a:r>
              <a:rPr lang="pl-PL" sz="3600" dirty="0">
                <a:solidFill>
                  <a:schemeClr val="bg1"/>
                </a:solidFill>
                <a:latin typeface="Segoe UI Black" panose="020B0A02040204020203" pitchFamily="34" charset="0"/>
                <a:ea typeface="Segoe UI Black" panose="020B0A02040204020203" pitchFamily="34" charset="0"/>
              </a:rPr>
              <a:t>32</a:t>
            </a:r>
          </a:p>
          <a:p>
            <a:r>
              <a:rPr lang="pl-PL" sz="1400" dirty="0">
                <a:solidFill>
                  <a:schemeClr val="bg1"/>
                </a:solidFill>
                <a:latin typeface="+mj-lt"/>
                <a:ea typeface="Segoe UI Black" panose="020B0A02040204020203" pitchFamily="34" charset="0"/>
              </a:rPr>
              <a:t>DEPARTMENTS</a:t>
            </a:r>
          </a:p>
        </p:txBody>
      </p:sp>
      <p:pic>
        <p:nvPicPr>
          <p:cNvPr id="53" name="Grafika 52" descr="Klasa">
            <a:extLst>
              <a:ext uri="{FF2B5EF4-FFF2-40B4-BE49-F238E27FC236}">
                <a16:creationId xmlns:a16="http://schemas.microsoft.com/office/drawing/2014/main" id="{AE2755B7-C94D-4AC6-8318-5344A274FE77}"/>
              </a:ext>
            </a:extLst>
          </p:cNvPr>
          <p:cNvPicPr>
            <a:picLocks noChangeAspect="1"/>
          </p:cNvPicPr>
          <p:nvPr/>
        </p:nvPicPr>
        <p:blipFill>
          <a:blip r:embed="rId16" cstate="screen">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0141970" y="2879450"/>
            <a:ext cx="866178" cy="898159"/>
          </a:xfrm>
          <a:prstGeom prst="rect">
            <a:avLst/>
          </a:prstGeom>
        </p:spPr>
      </p:pic>
      <p:sp>
        <p:nvSpPr>
          <p:cNvPr id="57" name="TextShape 2">
            <a:extLst>
              <a:ext uri="{FF2B5EF4-FFF2-40B4-BE49-F238E27FC236}">
                <a16:creationId xmlns:a16="http://schemas.microsoft.com/office/drawing/2014/main" id="{F454B55E-1F50-4D0B-8272-3F9786C72BC8}"/>
              </a:ext>
            </a:extLst>
          </p:cNvPr>
          <p:cNvSpPr txBox="1"/>
          <p:nvPr/>
        </p:nvSpPr>
        <p:spPr>
          <a:xfrm>
            <a:off x="407368" y="5181999"/>
            <a:ext cx="3108560" cy="1121910"/>
          </a:xfrm>
          <a:prstGeom prst="rect">
            <a:avLst/>
          </a:prstGeom>
          <a:solidFill>
            <a:schemeClr val="accent1"/>
          </a:solidFill>
          <a:ln w="25560">
            <a:noFill/>
            <a:round/>
          </a:ln>
        </p:spPr>
        <p:txBody>
          <a:bodyPr lIns="0" tIns="0" rIns="0" bIns="0">
            <a:normAutofit/>
          </a:bodyPr>
          <a:lstStyle/>
          <a:p>
            <a:pPr>
              <a:lnSpc>
                <a:spcPct val="100000"/>
              </a:lnSpc>
              <a:spcBef>
                <a:spcPts val="0"/>
              </a:spcBef>
            </a:pPr>
            <a:r>
              <a:rPr lang="pl-PL" sz="5400" b="1" dirty="0">
                <a:solidFill>
                  <a:schemeClr val="bg1"/>
                </a:solidFill>
                <a:latin typeface="Segoe UI Black" panose="020B0A02040204020203" pitchFamily="34" charset="0"/>
                <a:ea typeface="Segoe UI Black" panose="020B0A02040204020203" pitchFamily="34" charset="0"/>
              </a:rPr>
              <a:t> </a:t>
            </a:r>
            <a:endParaRPr lang="pl-PL" sz="1400" b="1" dirty="0">
              <a:solidFill>
                <a:schemeClr val="bg1"/>
              </a:solidFill>
              <a:latin typeface="+mj-lt"/>
            </a:endParaRPr>
          </a:p>
        </p:txBody>
      </p:sp>
      <p:sp>
        <p:nvSpPr>
          <p:cNvPr id="59" name="Prostokąt 58">
            <a:extLst>
              <a:ext uri="{FF2B5EF4-FFF2-40B4-BE49-F238E27FC236}">
                <a16:creationId xmlns:a16="http://schemas.microsoft.com/office/drawing/2014/main" id="{10560A53-E071-418F-B170-001E5FA5761D}"/>
              </a:ext>
            </a:extLst>
          </p:cNvPr>
          <p:cNvSpPr/>
          <p:nvPr/>
        </p:nvSpPr>
        <p:spPr>
          <a:xfrm>
            <a:off x="1332214" y="5197047"/>
            <a:ext cx="2473497" cy="1077218"/>
          </a:xfrm>
          <a:prstGeom prst="rect">
            <a:avLst/>
          </a:prstGeom>
        </p:spPr>
        <p:txBody>
          <a:bodyPr wrap="square">
            <a:spAutoFit/>
          </a:bodyPr>
          <a:lstStyle/>
          <a:p>
            <a:r>
              <a:rPr lang="pl-PL" sz="3600" dirty="0">
                <a:solidFill>
                  <a:schemeClr val="bg1"/>
                </a:solidFill>
                <a:latin typeface="Segoe UI Black" panose="020B0A02040204020203" pitchFamily="34" charset="0"/>
                <a:ea typeface="Segoe UI Black" panose="020B0A02040204020203" pitchFamily="34" charset="0"/>
              </a:rPr>
              <a:t>18</a:t>
            </a:r>
            <a:br>
              <a:rPr lang="pl-PL" sz="5400" dirty="0">
                <a:solidFill>
                  <a:schemeClr val="bg1"/>
                </a:solidFill>
                <a:latin typeface="Segoe UI Black" panose="020B0A02040204020203" pitchFamily="34" charset="0"/>
                <a:ea typeface="Segoe UI Black" panose="020B0A02040204020203" pitchFamily="34" charset="0"/>
              </a:rPr>
            </a:br>
            <a:r>
              <a:rPr lang="pl-PL" sz="1400" dirty="0">
                <a:solidFill>
                  <a:schemeClr val="bg1"/>
                </a:solidFill>
                <a:latin typeface="+mj-lt"/>
                <a:ea typeface="Segoe UI Black" panose="020B0A02040204020203" pitchFamily="34" charset="0"/>
              </a:rPr>
              <a:t>LEADING RESEARCH GROUPS</a:t>
            </a:r>
            <a:endParaRPr lang="pl-PL" sz="2000" dirty="0">
              <a:solidFill>
                <a:schemeClr val="bg1"/>
              </a:solidFill>
              <a:latin typeface="+mj-lt"/>
              <a:ea typeface="Segoe UI Black" panose="020B0A02040204020203" pitchFamily="34" charset="0"/>
            </a:endParaRPr>
          </a:p>
        </p:txBody>
      </p:sp>
      <p:pic>
        <p:nvPicPr>
          <p:cNvPr id="60" name="Obraz 59">
            <a:extLst>
              <a:ext uri="{FF2B5EF4-FFF2-40B4-BE49-F238E27FC236}">
                <a16:creationId xmlns:a16="http://schemas.microsoft.com/office/drawing/2014/main" id="{4C4A9F53-B3D2-4B12-AE48-E0AB59EC4B2A}"/>
              </a:ext>
            </a:extLst>
          </p:cNvPr>
          <p:cNvPicPr>
            <a:picLocks noChangeAspect="1"/>
          </p:cNvPicPr>
          <p:nvPr/>
        </p:nvPicPr>
        <p:blipFill>
          <a:blip r:embed="rId18" cstate="screen">
            <a:extLst>
              <a:ext uri="{28A0092B-C50C-407E-A947-70E740481C1C}">
                <a14:useLocalDpi xmlns:a14="http://schemas.microsoft.com/office/drawing/2010/main" val="0"/>
              </a:ext>
            </a:extLst>
          </a:blip>
          <a:stretch>
            <a:fillRect/>
          </a:stretch>
        </p:blipFill>
        <p:spPr>
          <a:xfrm>
            <a:off x="514918" y="5374134"/>
            <a:ext cx="751768" cy="751768"/>
          </a:xfrm>
          <a:prstGeom prst="rect">
            <a:avLst/>
          </a:prstGeom>
        </p:spPr>
      </p:pic>
    </p:spTree>
    <p:extLst>
      <p:ext uri="{BB962C8B-B14F-4D97-AF65-F5344CB8AC3E}">
        <p14:creationId xmlns:p14="http://schemas.microsoft.com/office/powerpoint/2010/main" val="768679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a 12">
            <a:extLst>
              <a:ext uri="{FF2B5EF4-FFF2-40B4-BE49-F238E27FC236}">
                <a16:creationId xmlns:a16="http://schemas.microsoft.com/office/drawing/2014/main" id="{A60679BD-D385-4427-A71C-2D352042E8CF}"/>
              </a:ext>
            </a:extLst>
          </p:cNvPr>
          <p:cNvPicPr>
            <a:picLocks noChangeAspect="1"/>
          </p:cNvPicPr>
          <p:nvPr/>
        </p:nvPicPr>
        <p:blipFill rotWithShape="1">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l="-40324" t="-768" r="50025" b="22419"/>
          <a:stretch/>
        </p:blipFill>
        <p:spPr>
          <a:xfrm>
            <a:off x="5231905" y="428334"/>
            <a:ext cx="6958166" cy="6037398"/>
          </a:xfrm>
          <a:prstGeom prst="rect">
            <a:avLst/>
          </a:prstGeom>
        </p:spPr>
      </p:pic>
      <p:sp>
        <p:nvSpPr>
          <p:cNvPr id="2" name="Prostokąt 1">
            <a:extLst>
              <a:ext uri="{FF2B5EF4-FFF2-40B4-BE49-F238E27FC236}">
                <a16:creationId xmlns:a16="http://schemas.microsoft.com/office/drawing/2014/main" id="{5A290E8D-1D24-4598-AA70-DE88E9B78E6C}"/>
              </a:ext>
            </a:extLst>
          </p:cNvPr>
          <p:cNvSpPr/>
          <p:nvPr/>
        </p:nvSpPr>
        <p:spPr>
          <a:xfrm>
            <a:off x="0" y="-724"/>
            <a:ext cx="385765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Tytuł 2">
            <a:extLst>
              <a:ext uri="{FF2B5EF4-FFF2-40B4-BE49-F238E27FC236}">
                <a16:creationId xmlns:a16="http://schemas.microsoft.com/office/drawing/2014/main" id="{B3EE79B6-147D-4BA3-978E-68479EC233CD}"/>
              </a:ext>
            </a:extLst>
          </p:cNvPr>
          <p:cNvSpPr txBox="1">
            <a:spLocks/>
          </p:cNvSpPr>
          <p:nvPr/>
        </p:nvSpPr>
        <p:spPr>
          <a:xfrm>
            <a:off x="5231904" y="1412776"/>
            <a:ext cx="6624735" cy="4608511"/>
          </a:xfrm>
          <a:prstGeom prst="rect">
            <a:avLst/>
          </a:prstGeom>
        </p:spPr>
        <p:txBody>
          <a:bodyPr vert="horz" lIns="0" tIns="0" rIns="0" bIns="0" rtlCol="0" anchor="t">
            <a:noAutofit/>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nSpc>
                <a:spcPct val="110000"/>
              </a:lnSpc>
              <a:spcAft>
                <a:spcPts val="1200"/>
              </a:spcAft>
            </a:pPr>
            <a:r>
              <a:rPr lang="en-US" sz="1800" b="1" dirty="0"/>
              <a:t>Shanghai Ranking’s GRAS 2022</a:t>
            </a:r>
            <a:br>
              <a:rPr lang="en-US" sz="1800" b="1" dirty="0"/>
            </a:br>
            <a:r>
              <a:rPr lang="en-US" sz="1800" dirty="0">
                <a:solidFill>
                  <a:schemeClr val="accent6">
                    <a:lumMod val="50000"/>
                  </a:schemeClr>
                </a:solidFill>
              </a:rPr>
              <a:t>Food Science and Technology – </a:t>
            </a:r>
            <a:r>
              <a:rPr lang="en-US" sz="1800" b="1" dirty="0">
                <a:solidFill>
                  <a:schemeClr val="accent6">
                    <a:lumMod val="50000"/>
                  </a:schemeClr>
                </a:solidFill>
              </a:rPr>
              <a:t>143rd place, 1st in Poland</a:t>
            </a:r>
            <a:br>
              <a:rPr lang="en-US" sz="1800" b="1" dirty="0">
                <a:solidFill>
                  <a:schemeClr val="accent6">
                    <a:lumMod val="50000"/>
                  </a:schemeClr>
                </a:solidFill>
              </a:rPr>
            </a:br>
            <a:r>
              <a:rPr lang="en-US" sz="1800" dirty="0">
                <a:solidFill>
                  <a:schemeClr val="accent6">
                    <a:lumMod val="50000"/>
                  </a:schemeClr>
                </a:solidFill>
              </a:rPr>
              <a:t>Veterinary Sciences – </a:t>
            </a:r>
            <a:r>
              <a:rPr lang="en-US" sz="1800" b="1" dirty="0">
                <a:solidFill>
                  <a:schemeClr val="accent6">
                    <a:lumMod val="50000"/>
                  </a:schemeClr>
                </a:solidFill>
              </a:rPr>
              <a:t>228th place, 4th in Poland</a:t>
            </a:r>
          </a:p>
          <a:p>
            <a:pPr>
              <a:lnSpc>
                <a:spcPct val="110000"/>
              </a:lnSpc>
              <a:spcAft>
                <a:spcPts val="1200"/>
              </a:spcAft>
            </a:pPr>
            <a:r>
              <a:rPr lang="en-US" sz="1800" b="1" dirty="0"/>
              <a:t>THE 2023</a:t>
            </a:r>
            <a:br>
              <a:rPr lang="en-US" sz="1800" b="1" dirty="0"/>
            </a:br>
            <a:r>
              <a:rPr lang="en-US" sz="1800" dirty="0">
                <a:solidFill>
                  <a:schemeClr val="accent6">
                    <a:lumMod val="50000"/>
                  </a:schemeClr>
                </a:solidFill>
              </a:rPr>
              <a:t>Overall </a:t>
            </a:r>
            <a:r>
              <a:rPr lang="en-US" sz="1800" b="1" dirty="0">
                <a:solidFill>
                  <a:schemeClr val="accent6">
                    <a:lumMod val="50000"/>
                  </a:schemeClr>
                </a:solidFill>
              </a:rPr>
              <a:t>1201-1500</a:t>
            </a:r>
            <a:r>
              <a:rPr lang="en-US" sz="1800" dirty="0">
                <a:solidFill>
                  <a:schemeClr val="accent6">
                    <a:lumMod val="50000"/>
                  </a:schemeClr>
                </a:solidFill>
              </a:rPr>
              <a:t>, Life Sciences </a:t>
            </a:r>
            <a:r>
              <a:rPr lang="en-US" sz="1800" b="1" dirty="0">
                <a:solidFill>
                  <a:schemeClr val="accent6">
                    <a:lumMod val="50000"/>
                  </a:schemeClr>
                </a:solidFill>
              </a:rPr>
              <a:t>801-1000</a:t>
            </a:r>
            <a:r>
              <a:rPr lang="en-US" sz="1800" dirty="0">
                <a:solidFill>
                  <a:schemeClr val="accent6">
                    <a:lumMod val="50000"/>
                  </a:schemeClr>
                </a:solidFill>
              </a:rPr>
              <a:t>, Engineering </a:t>
            </a:r>
            <a:r>
              <a:rPr lang="en-US" sz="1800" b="1" dirty="0">
                <a:solidFill>
                  <a:schemeClr val="accent6">
                    <a:lumMod val="50000"/>
                  </a:schemeClr>
                </a:solidFill>
              </a:rPr>
              <a:t>1001+</a:t>
            </a:r>
            <a:r>
              <a:rPr lang="en-US" sz="1800" dirty="0">
                <a:solidFill>
                  <a:schemeClr val="accent6">
                    <a:lumMod val="50000"/>
                  </a:schemeClr>
                </a:solidFill>
              </a:rPr>
              <a:t>, Physical Sciences </a:t>
            </a:r>
            <a:r>
              <a:rPr lang="en-US" sz="1800" b="1" dirty="0">
                <a:solidFill>
                  <a:schemeClr val="accent6">
                    <a:lumMod val="50000"/>
                  </a:schemeClr>
                </a:solidFill>
              </a:rPr>
              <a:t>1001+</a:t>
            </a:r>
            <a:r>
              <a:rPr lang="en-US" sz="1800" dirty="0">
                <a:solidFill>
                  <a:schemeClr val="accent6">
                    <a:lumMod val="50000"/>
                  </a:schemeClr>
                </a:solidFill>
              </a:rPr>
              <a:t>, Social Sciences </a:t>
            </a:r>
            <a:r>
              <a:rPr lang="en-US" sz="1800" b="1" dirty="0">
                <a:solidFill>
                  <a:schemeClr val="accent6">
                    <a:lumMod val="50000"/>
                  </a:schemeClr>
                </a:solidFill>
              </a:rPr>
              <a:t>601-800</a:t>
            </a:r>
            <a:r>
              <a:rPr lang="en-US" sz="1800" dirty="0">
                <a:solidFill>
                  <a:schemeClr val="accent6">
                    <a:lumMod val="50000"/>
                  </a:schemeClr>
                </a:solidFill>
              </a:rPr>
              <a:t> </a:t>
            </a:r>
          </a:p>
          <a:p>
            <a:pPr>
              <a:lnSpc>
                <a:spcPct val="110000"/>
              </a:lnSpc>
              <a:spcAft>
                <a:spcPts val="1200"/>
              </a:spcAft>
            </a:pPr>
            <a:r>
              <a:rPr lang="en-US" sz="1800" b="1" dirty="0"/>
              <a:t>U.S. News 2022-2023</a:t>
            </a:r>
            <a:br>
              <a:rPr lang="en-US" sz="1800" b="1" dirty="0"/>
            </a:br>
            <a:r>
              <a:rPr lang="en-US" sz="1800" dirty="0">
                <a:solidFill>
                  <a:schemeClr val="accent6">
                    <a:lumMod val="50000"/>
                  </a:schemeClr>
                </a:solidFill>
              </a:rPr>
              <a:t>Food Science and Technology – </a:t>
            </a:r>
            <a:r>
              <a:rPr lang="en-US" sz="1800" b="1" dirty="0">
                <a:solidFill>
                  <a:schemeClr val="accent6">
                    <a:lumMod val="50000"/>
                  </a:schemeClr>
                </a:solidFill>
              </a:rPr>
              <a:t>187th place</a:t>
            </a:r>
          </a:p>
          <a:p>
            <a:pPr>
              <a:lnSpc>
                <a:spcPct val="110000"/>
              </a:lnSpc>
              <a:spcAft>
                <a:spcPts val="1200"/>
              </a:spcAft>
            </a:pPr>
            <a:r>
              <a:rPr lang="en-US" sz="1800" b="1" dirty="0" err="1"/>
              <a:t>Perspektywy</a:t>
            </a:r>
            <a:r>
              <a:rPr lang="en-US" sz="1800" b="1" dirty="0"/>
              <a:t> 2022</a:t>
            </a:r>
            <a:br>
              <a:rPr lang="en-US" sz="1800" b="1" dirty="0"/>
            </a:br>
            <a:r>
              <a:rPr lang="en-US" sz="1800" dirty="0">
                <a:solidFill>
                  <a:schemeClr val="accent6">
                    <a:lumMod val="50000"/>
                  </a:schemeClr>
                </a:solidFill>
              </a:rPr>
              <a:t>Ranking of Agricultural Universities – </a:t>
            </a:r>
            <a:r>
              <a:rPr lang="en-US" sz="1800" b="1" dirty="0">
                <a:solidFill>
                  <a:schemeClr val="accent6">
                    <a:lumMod val="50000"/>
                  </a:schemeClr>
                </a:solidFill>
              </a:rPr>
              <a:t>1st place</a:t>
            </a:r>
            <a:br>
              <a:rPr lang="en-US" sz="1800" b="1" dirty="0">
                <a:solidFill>
                  <a:schemeClr val="accent6">
                    <a:lumMod val="50000"/>
                  </a:schemeClr>
                </a:solidFill>
              </a:rPr>
            </a:br>
            <a:r>
              <a:rPr lang="en-US" sz="1800" dirty="0">
                <a:solidFill>
                  <a:schemeClr val="accent6">
                    <a:lumMod val="50000"/>
                  </a:schemeClr>
                </a:solidFill>
              </a:rPr>
              <a:t>Ranking of Academic Universities – </a:t>
            </a:r>
            <a:r>
              <a:rPr lang="en-US" sz="1800" b="1" dirty="0">
                <a:solidFill>
                  <a:schemeClr val="accent6">
                    <a:lumMod val="50000"/>
                  </a:schemeClr>
                </a:solidFill>
              </a:rPr>
              <a:t>25th place </a:t>
            </a:r>
            <a:br>
              <a:rPr lang="en-US" sz="1800" b="1" dirty="0">
                <a:solidFill>
                  <a:schemeClr val="accent6">
                    <a:lumMod val="50000"/>
                  </a:schemeClr>
                </a:solidFill>
              </a:rPr>
            </a:br>
            <a:r>
              <a:rPr lang="en-US" sz="1800" dirty="0">
                <a:solidFill>
                  <a:schemeClr val="accent6">
                    <a:lumMod val="50000"/>
                  </a:schemeClr>
                </a:solidFill>
              </a:rPr>
              <a:t>Degree </a:t>
            </a:r>
            <a:r>
              <a:rPr lang="en-US" sz="1800" dirty="0" err="1">
                <a:solidFill>
                  <a:schemeClr val="accent6">
                    <a:lumMod val="50000"/>
                  </a:schemeClr>
                </a:solidFill>
              </a:rPr>
              <a:t>Programme</a:t>
            </a:r>
            <a:r>
              <a:rPr lang="en-US" sz="1800" dirty="0">
                <a:solidFill>
                  <a:schemeClr val="accent6">
                    <a:lumMod val="50000"/>
                  </a:schemeClr>
                </a:solidFill>
              </a:rPr>
              <a:t> ranking:</a:t>
            </a:r>
            <a:br>
              <a:rPr lang="en-US" sz="1800" b="1" dirty="0">
                <a:solidFill>
                  <a:schemeClr val="accent6">
                    <a:lumMod val="50000"/>
                  </a:schemeClr>
                </a:solidFill>
              </a:rPr>
            </a:br>
            <a:r>
              <a:rPr lang="en-US" sz="1800" b="1" dirty="0">
                <a:solidFill>
                  <a:schemeClr val="accent6">
                    <a:lumMod val="50000"/>
                  </a:schemeClr>
                </a:solidFill>
              </a:rPr>
              <a:t>– 2nd place: </a:t>
            </a:r>
            <a:r>
              <a:rPr lang="en-US" sz="1800" dirty="0">
                <a:solidFill>
                  <a:schemeClr val="accent6">
                    <a:lumMod val="50000"/>
                  </a:schemeClr>
                </a:solidFill>
              </a:rPr>
              <a:t>Food Science, and Veterinary Medicine</a:t>
            </a:r>
            <a:br>
              <a:rPr lang="en-US" sz="1800" b="1" dirty="0">
                <a:solidFill>
                  <a:schemeClr val="accent6">
                    <a:lumMod val="50000"/>
                  </a:schemeClr>
                </a:solidFill>
              </a:rPr>
            </a:br>
            <a:r>
              <a:rPr lang="en-US" sz="1800" b="1" dirty="0">
                <a:solidFill>
                  <a:schemeClr val="accent6">
                    <a:lumMod val="50000"/>
                  </a:schemeClr>
                </a:solidFill>
              </a:rPr>
              <a:t>– 3rd place: </a:t>
            </a:r>
            <a:r>
              <a:rPr lang="en-US" sz="1800" dirty="0">
                <a:solidFill>
                  <a:schemeClr val="accent6">
                    <a:lumMod val="50000"/>
                  </a:schemeClr>
                </a:solidFill>
              </a:rPr>
              <a:t>Geodesy and Cartography, and Animal Husbandry</a:t>
            </a:r>
          </a:p>
        </p:txBody>
      </p:sp>
      <p:sp>
        <p:nvSpPr>
          <p:cNvPr id="10" name="Tytuł 2">
            <a:extLst>
              <a:ext uri="{FF2B5EF4-FFF2-40B4-BE49-F238E27FC236}">
                <a16:creationId xmlns:a16="http://schemas.microsoft.com/office/drawing/2014/main" id="{76B3F6D4-705A-4779-8A36-B2D73F08D9FF}"/>
              </a:ext>
            </a:extLst>
          </p:cNvPr>
          <p:cNvSpPr txBox="1">
            <a:spLocks/>
          </p:cNvSpPr>
          <p:nvPr/>
        </p:nvSpPr>
        <p:spPr>
          <a:xfrm>
            <a:off x="6240016" y="138447"/>
            <a:ext cx="2952328" cy="698049"/>
          </a:xfrm>
          <a:prstGeom prst="rect">
            <a:avLst/>
          </a:prstGeom>
        </p:spPr>
        <p:txBody>
          <a:bodyPr vert="horz" lIns="0" tIns="0" rIns="0" bIns="0" rtlCol="0" anchor="ctr">
            <a:noAutofit/>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pl-PL" sz="1600" spc="100" dirty="0">
                <a:solidFill>
                  <a:schemeClr val="bg1"/>
                </a:solidFill>
              </a:rPr>
              <a:t>LOREM IPSUM</a:t>
            </a:r>
          </a:p>
        </p:txBody>
      </p:sp>
      <p:sp>
        <p:nvSpPr>
          <p:cNvPr id="14" name="Tytuł 2">
            <a:extLst>
              <a:ext uri="{FF2B5EF4-FFF2-40B4-BE49-F238E27FC236}">
                <a16:creationId xmlns:a16="http://schemas.microsoft.com/office/drawing/2014/main" id="{EEA453E1-CAC5-4AF8-8547-D4B6E07E7287}"/>
              </a:ext>
            </a:extLst>
          </p:cNvPr>
          <p:cNvSpPr txBox="1">
            <a:spLocks/>
          </p:cNvSpPr>
          <p:nvPr/>
        </p:nvSpPr>
        <p:spPr>
          <a:xfrm rot="16200000">
            <a:off x="-1053604" y="4275807"/>
            <a:ext cx="3237903" cy="698049"/>
          </a:xfrm>
          <a:prstGeom prst="rect">
            <a:avLst/>
          </a:prstGeom>
        </p:spPr>
        <p:txBody>
          <a:bodyPr vert="horz" lIns="0" tIns="0" rIns="0" bIns="0" rtlCol="0" anchor="ctr">
            <a:noAutofit/>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lvl="0">
              <a:spcBef>
                <a:spcPts val="0"/>
              </a:spcBef>
              <a:spcAft>
                <a:spcPts val="0"/>
              </a:spcAft>
            </a:pPr>
            <a:r>
              <a:rPr lang="pl-PL" sz="1600" dirty="0">
                <a:solidFill>
                  <a:schemeClr val="lt1"/>
                </a:solidFill>
                <a:ea typeface="Quattrocento Sans"/>
                <a:cs typeface="Quattrocento Sans"/>
                <a:sym typeface="Quattrocento Sans"/>
              </a:rPr>
              <a:t>THE UNIVERSITY’S POSITION</a:t>
            </a:r>
            <a:endParaRPr lang="pl-PL" sz="1600" dirty="0"/>
          </a:p>
        </p:txBody>
      </p:sp>
      <p:sp>
        <p:nvSpPr>
          <p:cNvPr id="15" name="Tytuł 2">
            <a:extLst>
              <a:ext uri="{FF2B5EF4-FFF2-40B4-BE49-F238E27FC236}">
                <a16:creationId xmlns:a16="http://schemas.microsoft.com/office/drawing/2014/main" id="{22FE5D75-B031-45E9-BAF7-6F787CE2EA00}"/>
              </a:ext>
            </a:extLst>
          </p:cNvPr>
          <p:cNvSpPr txBox="1">
            <a:spLocks/>
          </p:cNvSpPr>
          <p:nvPr/>
        </p:nvSpPr>
        <p:spPr>
          <a:xfrm>
            <a:off x="874407" y="365300"/>
            <a:ext cx="2485289" cy="808597"/>
          </a:xfrm>
          <a:prstGeom prst="rect">
            <a:avLst/>
          </a:prstGeom>
        </p:spPr>
        <p:txBody>
          <a:bodyPr vert="horz" lIns="0" tIns="0" rIns="0" bIns="0" rtlCol="0" anchor="ctr">
            <a:noAutofit/>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lvl="0">
              <a:lnSpc>
                <a:spcPct val="80000"/>
              </a:lnSpc>
              <a:spcBef>
                <a:spcPts val="0"/>
              </a:spcBef>
              <a:spcAft>
                <a:spcPts val="0"/>
              </a:spcAft>
            </a:pPr>
            <a:r>
              <a:rPr lang="pl-PL" sz="3200" b="1" dirty="0">
                <a:solidFill>
                  <a:schemeClr val="lt1"/>
                </a:solidFill>
                <a:ea typeface="Quattrocento Sans"/>
                <a:cs typeface="Quattrocento Sans"/>
                <a:sym typeface="Quattrocento Sans"/>
              </a:rPr>
              <a:t>UPWr</a:t>
            </a:r>
            <a:br>
              <a:rPr lang="pl-PL" sz="3200" b="1" dirty="0">
                <a:solidFill>
                  <a:schemeClr val="lt1"/>
                </a:solidFill>
                <a:ea typeface="Quattrocento Sans"/>
                <a:cs typeface="Quattrocento Sans"/>
                <a:sym typeface="Quattrocento Sans"/>
              </a:rPr>
            </a:br>
            <a:r>
              <a:rPr lang="pl-PL" sz="2800" b="1" dirty="0" err="1">
                <a:solidFill>
                  <a:schemeClr val="lt1"/>
                </a:solidFill>
                <a:ea typeface="Quattrocento Sans"/>
                <a:cs typeface="Quattrocento Sans"/>
                <a:sym typeface="Quattrocento Sans"/>
              </a:rPr>
              <a:t>ranked</a:t>
            </a:r>
            <a:endParaRPr lang="pl-PL" sz="3200" b="1" dirty="0">
              <a:solidFill>
                <a:schemeClr val="lt1"/>
              </a:solidFill>
              <a:ea typeface="Quattrocento Sans"/>
              <a:cs typeface="Quattrocento Sans"/>
              <a:sym typeface="Quattrocento Sans"/>
            </a:endParaRPr>
          </a:p>
        </p:txBody>
      </p:sp>
      <p:pic>
        <p:nvPicPr>
          <p:cNvPr id="11" name="Obraz 10">
            <a:extLst>
              <a:ext uri="{FF2B5EF4-FFF2-40B4-BE49-F238E27FC236}">
                <a16:creationId xmlns:a16="http://schemas.microsoft.com/office/drawing/2014/main" id="{0857800E-C47E-4CD4-B5EA-F73A8F8BA57D}"/>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655840" y="449480"/>
            <a:ext cx="1452740" cy="461972"/>
          </a:xfrm>
          <a:prstGeom prst="rect">
            <a:avLst/>
          </a:prstGeom>
        </p:spPr>
      </p:pic>
      <p:pic>
        <p:nvPicPr>
          <p:cNvPr id="16" name="Obraz 15">
            <a:extLst>
              <a:ext uri="{FF2B5EF4-FFF2-40B4-BE49-F238E27FC236}">
                <a16:creationId xmlns:a16="http://schemas.microsoft.com/office/drawing/2014/main" id="{2C79CC41-A7CB-40F7-8A72-8F5A223792A4}"/>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6802953" y="323433"/>
            <a:ext cx="1452741" cy="680105"/>
          </a:xfrm>
          <a:prstGeom prst="rect">
            <a:avLst/>
          </a:prstGeom>
        </p:spPr>
      </p:pic>
      <p:pic>
        <p:nvPicPr>
          <p:cNvPr id="19" name="Obraz 18">
            <a:extLst>
              <a:ext uri="{FF2B5EF4-FFF2-40B4-BE49-F238E27FC236}">
                <a16:creationId xmlns:a16="http://schemas.microsoft.com/office/drawing/2014/main" id="{CD64C276-6266-44BF-94D0-64C5B1AFD87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40074" t="249" r="7044" b="-1"/>
          <a:stretch/>
        </p:blipFill>
        <p:spPr>
          <a:xfrm>
            <a:off x="871767" y="1484784"/>
            <a:ext cx="3784073" cy="4758998"/>
          </a:xfrm>
          <a:prstGeom prst="rect">
            <a:avLst/>
          </a:prstGeom>
        </p:spPr>
      </p:pic>
      <p:pic>
        <p:nvPicPr>
          <p:cNvPr id="21" name="Obraz 20">
            <a:extLst>
              <a:ext uri="{FF2B5EF4-FFF2-40B4-BE49-F238E27FC236}">
                <a16:creationId xmlns:a16="http://schemas.microsoft.com/office/drawing/2014/main" id="{A8711CF0-F245-44F9-9BBD-7FF3B6883D7D}"/>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10782966" y="331526"/>
            <a:ext cx="791744" cy="700659"/>
          </a:xfrm>
          <a:prstGeom prst="rect">
            <a:avLst/>
          </a:prstGeom>
        </p:spPr>
      </p:pic>
      <p:pic>
        <p:nvPicPr>
          <p:cNvPr id="4" name="Grafika 3">
            <a:extLst>
              <a:ext uri="{FF2B5EF4-FFF2-40B4-BE49-F238E27FC236}">
                <a16:creationId xmlns:a16="http://schemas.microsoft.com/office/drawing/2014/main" id="{91AFF4ED-948C-418C-A016-F234096D7F9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034699" y="260648"/>
            <a:ext cx="969262" cy="805673"/>
          </a:xfrm>
          <a:prstGeom prst="rect">
            <a:avLst/>
          </a:prstGeom>
        </p:spPr>
      </p:pic>
    </p:spTree>
    <p:extLst>
      <p:ext uri="{BB962C8B-B14F-4D97-AF65-F5344CB8AC3E}">
        <p14:creationId xmlns:p14="http://schemas.microsoft.com/office/powerpoint/2010/main" val="3772618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a 7">
            <a:extLst>
              <a:ext uri="{FF2B5EF4-FFF2-40B4-BE49-F238E27FC236}">
                <a16:creationId xmlns:a16="http://schemas.microsoft.com/office/drawing/2014/main" id="{731DFE23-641A-4BB5-9C0D-442E9A7C87C1}"/>
              </a:ext>
            </a:extLst>
          </p:cNvPr>
          <p:cNvPicPr>
            <a:picLocks noChangeAspect="1"/>
          </p:cNvPicPr>
          <p:nvPr/>
        </p:nvPicPr>
        <p:blipFill rotWithShape="1">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l="-26376" t="17591" r="50025" b="44035"/>
          <a:stretch/>
        </p:blipFill>
        <p:spPr>
          <a:xfrm>
            <a:off x="6306681" y="-10632"/>
            <a:ext cx="5883389" cy="2957018"/>
          </a:xfrm>
          <a:prstGeom prst="rect">
            <a:avLst/>
          </a:prstGeom>
        </p:spPr>
      </p:pic>
      <p:pic>
        <p:nvPicPr>
          <p:cNvPr id="3" name="Obraz 2">
            <a:extLst>
              <a:ext uri="{FF2B5EF4-FFF2-40B4-BE49-F238E27FC236}">
                <a16:creationId xmlns:a16="http://schemas.microsoft.com/office/drawing/2014/main" id="{AD1A2190-A142-48B1-AA4F-508DED19F86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308610" y="2946386"/>
            <a:ext cx="5883389" cy="3922260"/>
          </a:xfrm>
          <a:prstGeom prst="rect">
            <a:avLst/>
          </a:prstGeom>
        </p:spPr>
      </p:pic>
      <p:sp>
        <p:nvSpPr>
          <p:cNvPr id="7" name="Prostokąt 6">
            <a:extLst>
              <a:ext uri="{FF2B5EF4-FFF2-40B4-BE49-F238E27FC236}">
                <a16:creationId xmlns:a16="http://schemas.microsoft.com/office/drawing/2014/main" id="{B00CB076-2DF5-4625-B018-783F9397C1B0}"/>
              </a:ext>
            </a:extLst>
          </p:cNvPr>
          <p:cNvSpPr/>
          <p:nvPr/>
        </p:nvSpPr>
        <p:spPr>
          <a:xfrm rot="5400000">
            <a:off x="-287197" y="262201"/>
            <a:ext cx="6858001" cy="63336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6" name="Tytuł 2">
            <a:extLst>
              <a:ext uri="{FF2B5EF4-FFF2-40B4-BE49-F238E27FC236}">
                <a16:creationId xmlns:a16="http://schemas.microsoft.com/office/drawing/2014/main" id="{76F57BAC-C10C-479C-A418-6AE1BF72AF98}"/>
              </a:ext>
            </a:extLst>
          </p:cNvPr>
          <p:cNvSpPr txBox="1">
            <a:spLocks/>
          </p:cNvSpPr>
          <p:nvPr/>
        </p:nvSpPr>
        <p:spPr>
          <a:xfrm>
            <a:off x="733589" y="709035"/>
            <a:ext cx="3994259" cy="570060"/>
          </a:xfrm>
          <a:prstGeom prst="rect">
            <a:avLst/>
          </a:prstGeom>
        </p:spPr>
        <p:txBody>
          <a:bodyPr vert="horz" lIns="0" tIns="0" rIns="0" bIns="0" rtlCol="0" anchor="t">
            <a:noAutofit/>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lvl="0">
              <a:spcBef>
                <a:spcPts val="0"/>
              </a:spcBef>
              <a:spcAft>
                <a:spcPts val="0"/>
              </a:spcAft>
            </a:pPr>
            <a:r>
              <a:rPr lang="pl-PL" b="1" dirty="0">
                <a:solidFill>
                  <a:schemeClr val="lt1"/>
                </a:solidFill>
                <a:ea typeface="Quattrocento Sans"/>
                <a:cs typeface="Quattrocento Sans"/>
                <a:sym typeface="Quattrocento Sans"/>
              </a:rPr>
              <a:t>Excellence </a:t>
            </a:r>
            <a:r>
              <a:rPr lang="pl-PL" b="1" dirty="0" err="1">
                <a:solidFill>
                  <a:schemeClr val="lt1"/>
                </a:solidFill>
                <a:ea typeface="Quattrocento Sans"/>
                <a:cs typeface="Quattrocento Sans"/>
                <a:sym typeface="Quattrocento Sans"/>
              </a:rPr>
              <a:t>Initiative</a:t>
            </a:r>
            <a:r>
              <a:rPr lang="pl-PL" b="1" dirty="0">
                <a:solidFill>
                  <a:schemeClr val="lt1"/>
                </a:solidFill>
                <a:ea typeface="Quattrocento Sans"/>
                <a:cs typeface="Quattrocento Sans"/>
                <a:sym typeface="Quattrocento Sans"/>
              </a:rPr>
              <a:t> </a:t>
            </a:r>
            <a:br>
              <a:rPr lang="pl-PL" b="1" dirty="0">
                <a:solidFill>
                  <a:schemeClr val="lt1"/>
                </a:solidFill>
                <a:ea typeface="Quattrocento Sans"/>
                <a:cs typeface="Quattrocento Sans"/>
                <a:sym typeface="Quattrocento Sans"/>
              </a:rPr>
            </a:br>
            <a:r>
              <a:rPr lang="pl-PL" b="1" dirty="0">
                <a:solidFill>
                  <a:schemeClr val="lt1"/>
                </a:solidFill>
                <a:ea typeface="Quattrocento Sans"/>
                <a:cs typeface="Quattrocento Sans"/>
                <a:sym typeface="Quattrocento Sans"/>
              </a:rPr>
              <a:t>– </a:t>
            </a:r>
            <a:r>
              <a:rPr lang="pl-PL" b="1" dirty="0" err="1">
                <a:solidFill>
                  <a:schemeClr val="lt1"/>
                </a:solidFill>
                <a:ea typeface="Quattrocento Sans"/>
                <a:cs typeface="Quattrocento Sans"/>
                <a:sym typeface="Quattrocento Sans"/>
              </a:rPr>
              <a:t>Research</a:t>
            </a:r>
            <a:r>
              <a:rPr lang="pl-PL" b="1" dirty="0">
                <a:solidFill>
                  <a:schemeClr val="lt1"/>
                </a:solidFill>
                <a:ea typeface="Quattrocento Sans"/>
                <a:cs typeface="Quattrocento Sans"/>
                <a:sym typeface="Quattrocento Sans"/>
              </a:rPr>
              <a:t> University </a:t>
            </a:r>
            <a:endParaRPr lang="pl-PL" dirty="0"/>
          </a:p>
        </p:txBody>
      </p:sp>
      <p:sp>
        <p:nvSpPr>
          <p:cNvPr id="17" name="Tytuł 2">
            <a:extLst>
              <a:ext uri="{FF2B5EF4-FFF2-40B4-BE49-F238E27FC236}">
                <a16:creationId xmlns:a16="http://schemas.microsoft.com/office/drawing/2014/main" id="{FF1576A4-7223-4EC8-B8EB-6F80687FA718}"/>
              </a:ext>
            </a:extLst>
          </p:cNvPr>
          <p:cNvSpPr txBox="1">
            <a:spLocks/>
          </p:cNvSpPr>
          <p:nvPr/>
        </p:nvSpPr>
        <p:spPr>
          <a:xfrm>
            <a:off x="767408" y="1938017"/>
            <a:ext cx="4599755" cy="3395958"/>
          </a:xfrm>
          <a:prstGeom prst="rect">
            <a:avLst/>
          </a:prstGeom>
        </p:spPr>
        <p:txBody>
          <a:bodyPr vert="horz" lIns="0" tIns="0" rIns="0" bIns="0" rtlCol="0" anchor="t">
            <a:noAutofit/>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sz="1800" dirty="0">
                <a:solidFill>
                  <a:schemeClr val="bg1"/>
                </a:solidFill>
              </a:rPr>
              <a:t>Wrocław University of Environmental and Life Sciences has found itself among </a:t>
            </a:r>
            <a:r>
              <a:rPr lang="en-US" sz="1800" b="1" dirty="0">
                <a:solidFill>
                  <a:schemeClr val="bg1"/>
                </a:solidFill>
              </a:rPr>
              <a:t>the 20 best universities in Poland</a:t>
            </a:r>
            <a:r>
              <a:rPr lang="en-US" sz="1800" dirty="0">
                <a:solidFill>
                  <a:schemeClr val="bg1"/>
                </a:solidFill>
              </a:rPr>
              <a:t> which have entered the contest to become a research university. This will bring a bigger subsidy to the university to develop its full research potential – by creating Leading Research Groups, for example.</a:t>
            </a:r>
          </a:p>
          <a:p>
            <a:endParaRPr lang="en-US" sz="1800" dirty="0">
              <a:solidFill>
                <a:schemeClr val="bg1"/>
              </a:solidFill>
            </a:endParaRPr>
          </a:p>
          <a:p>
            <a:r>
              <a:rPr lang="en-US" sz="1800" b="1" dirty="0">
                <a:solidFill>
                  <a:schemeClr val="bg1"/>
                </a:solidFill>
              </a:rPr>
              <a:t>UPWr ranked 12th and was the only life sciences and agricultural university to qualify for the first edition of the </a:t>
            </a:r>
            <a:r>
              <a:rPr lang="en-US" sz="1800" b="1" dirty="0" err="1">
                <a:solidFill>
                  <a:schemeClr val="bg1"/>
                </a:solidFill>
              </a:rPr>
              <a:t>programme</a:t>
            </a:r>
            <a:r>
              <a:rPr lang="en-US" sz="1800" b="1" dirty="0">
                <a:solidFill>
                  <a:schemeClr val="bg1"/>
                </a:solidFill>
              </a:rPr>
              <a:t>. </a:t>
            </a:r>
            <a:r>
              <a:rPr lang="en-US" sz="1800" dirty="0">
                <a:solidFill>
                  <a:schemeClr val="bg1"/>
                </a:solidFill>
              </a:rPr>
              <a:t>The applications were evaluated by scientists from renowned international research </a:t>
            </a:r>
            <a:r>
              <a:rPr lang="en-US" sz="1800" dirty="0" err="1">
                <a:solidFill>
                  <a:schemeClr val="bg1"/>
                </a:solidFill>
              </a:rPr>
              <a:t>centres</a:t>
            </a:r>
            <a:r>
              <a:rPr lang="en-US" sz="1800" dirty="0">
                <a:solidFill>
                  <a:schemeClr val="bg1"/>
                </a:solidFill>
              </a:rPr>
              <a:t> and the business world.</a:t>
            </a:r>
          </a:p>
          <a:p>
            <a:endParaRPr lang="en-US" sz="1800" dirty="0">
              <a:solidFill>
                <a:schemeClr val="bg1"/>
              </a:solidFill>
            </a:endParaRPr>
          </a:p>
        </p:txBody>
      </p:sp>
      <p:pic>
        <p:nvPicPr>
          <p:cNvPr id="9" name="Google Shape;218;p8">
            <a:extLst>
              <a:ext uri="{FF2B5EF4-FFF2-40B4-BE49-F238E27FC236}">
                <a16:creationId xmlns:a16="http://schemas.microsoft.com/office/drawing/2014/main" id="{9379A37E-46D9-4CFD-92F2-3B43170B2695}"/>
              </a:ext>
            </a:extLst>
          </p:cNvPr>
          <p:cNvPicPr preferRelativeResize="0"/>
          <p:nvPr/>
        </p:nvPicPr>
        <p:blipFill rotWithShape="1">
          <a:blip r:embed="rId5">
            <a:alphaModFix/>
          </a:blip>
          <a:srcRect/>
          <a:stretch/>
        </p:blipFill>
        <p:spPr>
          <a:xfrm>
            <a:off x="7153836" y="332656"/>
            <a:ext cx="4189078" cy="1801808"/>
          </a:xfrm>
          <a:prstGeom prst="rect">
            <a:avLst/>
          </a:prstGeom>
          <a:noFill/>
          <a:ln>
            <a:noFill/>
          </a:ln>
        </p:spPr>
      </p:pic>
    </p:spTree>
    <p:extLst>
      <p:ext uri="{BB962C8B-B14F-4D97-AF65-F5344CB8AC3E}">
        <p14:creationId xmlns:p14="http://schemas.microsoft.com/office/powerpoint/2010/main" val="2290949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553062CF-E0A0-443E-9D35-63CD49E936C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087" r="9145"/>
          <a:stretch/>
        </p:blipFill>
        <p:spPr>
          <a:xfrm>
            <a:off x="3868163" y="720080"/>
            <a:ext cx="3564531" cy="6137920"/>
          </a:xfrm>
          <a:prstGeom prst="rect">
            <a:avLst/>
          </a:prstGeom>
        </p:spPr>
      </p:pic>
      <p:sp>
        <p:nvSpPr>
          <p:cNvPr id="7" name="Prostokąt 6">
            <a:extLst>
              <a:ext uri="{FF2B5EF4-FFF2-40B4-BE49-F238E27FC236}">
                <a16:creationId xmlns:a16="http://schemas.microsoft.com/office/drawing/2014/main" id="{B00CB076-2DF5-4625-B018-783F9397C1B0}"/>
              </a:ext>
            </a:extLst>
          </p:cNvPr>
          <p:cNvSpPr/>
          <p:nvPr/>
        </p:nvSpPr>
        <p:spPr>
          <a:xfrm rot="5400000">
            <a:off x="9452307" y="-2019613"/>
            <a:ext cx="720080" cy="47593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5" name="Tytuł 2">
            <a:extLst>
              <a:ext uri="{FF2B5EF4-FFF2-40B4-BE49-F238E27FC236}">
                <a16:creationId xmlns:a16="http://schemas.microsoft.com/office/drawing/2014/main" id="{42C82985-D43F-43FB-8FAC-FFACDE2360CA}"/>
              </a:ext>
            </a:extLst>
          </p:cNvPr>
          <p:cNvSpPr txBox="1">
            <a:spLocks/>
          </p:cNvSpPr>
          <p:nvPr/>
        </p:nvSpPr>
        <p:spPr>
          <a:xfrm>
            <a:off x="615687" y="3545495"/>
            <a:ext cx="3060609" cy="1326226"/>
          </a:xfrm>
          <a:prstGeom prst="rect">
            <a:avLst/>
          </a:prstGeom>
        </p:spPr>
        <p:txBody>
          <a:bodyPr vert="horz" lIns="0" tIns="0" rIns="0" bIns="0" rtlCol="0" anchor="t">
            <a:noAutofit/>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342900" indent="-342900">
              <a:spcAft>
                <a:spcPts val="1200"/>
              </a:spcAft>
              <a:buClr>
                <a:schemeClr val="accent1"/>
              </a:buClr>
              <a:buSzPct val="150000"/>
              <a:buFont typeface="Wingdings" panose="05000000000000000000" pitchFamily="2" charset="2"/>
              <a:buChar char="§"/>
            </a:pPr>
            <a:r>
              <a:rPr lang="en-US" altLang="pl-PL" sz="1800" dirty="0">
                <a:solidFill>
                  <a:schemeClr val="tx2">
                    <a:lumMod val="50000"/>
                  </a:schemeClr>
                </a:solidFill>
              </a:rPr>
              <a:t>Strengthening and supporting Leading Research Groups</a:t>
            </a:r>
          </a:p>
          <a:p>
            <a:pPr marL="342900" indent="-342900">
              <a:spcAft>
                <a:spcPts val="1200"/>
              </a:spcAft>
              <a:buClr>
                <a:schemeClr val="accent1"/>
              </a:buClr>
              <a:buSzPct val="150000"/>
              <a:buFont typeface="Wingdings" panose="05000000000000000000" pitchFamily="2" charset="2"/>
              <a:buChar char="§"/>
            </a:pPr>
            <a:r>
              <a:rPr lang="en-US" altLang="pl-PL" sz="1800" dirty="0">
                <a:solidFill>
                  <a:schemeClr val="tx2">
                    <a:lumMod val="50000"/>
                  </a:schemeClr>
                </a:solidFill>
              </a:rPr>
              <a:t>Continuing partnerships between UPWr and leading scientific institutions, as well as the business sector</a:t>
            </a:r>
          </a:p>
        </p:txBody>
      </p:sp>
      <p:sp>
        <p:nvSpPr>
          <p:cNvPr id="9" name="Prostokąt 8">
            <a:extLst>
              <a:ext uri="{FF2B5EF4-FFF2-40B4-BE49-F238E27FC236}">
                <a16:creationId xmlns:a16="http://schemas.microsoft.com/office/drawing/2014/main" id="{92938EC4-2FE4-46F1-85F3-91318BF42BE7}"/>
              </a:ext>
            </a:extLst>
          </p:cNvPr>
          <p:cNvSpPr/>
          <p:nvPr/>
        </p:nvSpPr>
        <p:spPr>
          <a:xfrm rot="5400000">
            <a:off x="2124617" y="1058629"/>
            <a:ext cx="720080" cy="37379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4" name="Tytuł 2">
            <a:extLst>
              <a:ext uri="{FF2B5EF4-FFF2-40B4-BE49-F238E27FC236}">
                <a16:creationId xmlns:a16="http://schemas.microsoft.com/office/drawing/2014/main" id="{107A2029-AD6A-4436-82AA-888939FB3410}"/>
              </a:ext>
            </a:extLst>
          </p:cNvPr>
          <p:cNvSpPr txBox="1">
            <a:spLocks/>
          </p:cNvSpPr>
          <p:nvPr/>
        </p:nvSpPr>
        <p:spPr>
          <a:xfrm>
            <a:off x="903719" y="2586610"/>
            <a:ext cx="2413672" cy="626366"/>
          </a:xfrm>
          <a:prstGeom prst="rect">
            <a:avLst/>
          </a:prstGeom>
        </p:spPr>
        <p:txBody>
          <a:bodyPr vert="horz" lIns="0" tIns="0" rIns="0" bIns="0" rtlCol="0" anchor="ctr">
            <a:noAutofit/>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pl-PL" b="1" spc="100" dirty="0" err="1">
                <a:solidFill>
                  <a:schemeClr val="bg1"/>
                </a:solidFill>
              </a:rPr>
              <a:t>Goals</a:t>
            </a:r>
            <a:endParaRPr lang="pl-PL" b="1" spc="100" dirty="0">
              <a:solidFill>
                <a:schemeClr val="bg1"/>
              </a:solidFill>
            </a:endParaRPr>
          </a:p>
        </p:txBody>
      </p:sp>
      <p:sp>
        <p:nvSpPr>
          <p:cNvPr id="10" name="Tytuł 2">
            <a:extLst>
              <a:ext uri="{FF2B5EF4-FFF2-40B4-BE49-F238E27FC236}">
                <a16:creationId xmlns:a16="http://schemas.microsoft.com/office/drawing/2014/main" id="{2DD05ECF-2875-43A0-87A4-FC527DF6A39C}"/>
              </a:ext>
            </a:extLst>
          </p:cNvPr>
          <p:cNvSpPr txBox="1">
            <a:spLocks/>
          </p:cNvSpPr>
          <p:nvPr/>
        </p:nvSpPr>
        <p:spPr>
          <a:xfrm>
            <a:off x="7943377" y="980728"/>
            <a:ext cx="3737940" cy="5266391"/>
          </a:xfrm>
          <a:prstGeom prst="rect">
            <a:avLst/>
          </a:prstGeom>
        </p:spPr>
        <p:txBody>
          <a:bodyPr vert="horz" lIns="0" tIns="0" rIns="0" bIns="0" rtlCol="0" anchor="t">
            <a:noAutofit/>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342900" indent="-342900">
              <a:spcAft>
                <a:spcPts val="1200"/>
              </a:spcAft>
              <a:buClr>
                <a:schemeClr val="accent1"/>
              </a:buClr>
              <a:buSzPct val="150000"/>
              <a:buFont typeface="Wingdings" panose="05000000000000000000" pitchFamily="2" charset="2"/>
              <a:buChar char="§"/>
            </a:pPr>
            <a:r>
              <a:rPr lang="en-US" altLang="pl-PL" sz="1800" dirty="0">
                <a:solidFill>
                  <a:schemeClr val="tx2">
                    <a:lumMod val="50000"/>
                  </a:schemeClr>
                </a:solidFill>
              </a:rPr>
              <a:t>Developing the UPWr Doctoral School </a:t>
            </a:r>
          </a:p>
          <a:p>
            <a:pPr marL="342900" indent="-342900">
              <a:spcAft>
                <a:spcPts val="1200"/>
              </a:spcAft>
              <a:buClr>
                <a:schemeClr val="accent1"/>
              </a:buClr>
              <a:buSzPct val="150000"/>
              <a:buFont typeface="Wingdings" panose="05000000000000000000" pitchFamily="2" charset="2"/>
              <a:buChar char="§"/>
            </a:pPr>
            <a:r>
              <a:rPr lang="en-US" altLang="pl-PL" sz="1800" dirty="0">
                <a:solidFill>
                  <a:schemeClr val="tx2">
                    <a:lumMod val="50000"/>
                  </a:schemeClr>
                </a:solidFill>
              </a:rPr>
              <a:t>Creating the UPWr Staff Academy initiative</a:t>
            </a:r>
          </a:p>
          <a:p>
            <a:pPr marL="342900" indent="-342900">
              <a:spcAft>
                <a:spcPts val="1200"/>
              </a:spcAft>
              <a:buClr>
                <a:schemeClr val="accent1"/>
              </a:buClr>
              <a:buSzPct val="150000"/>
              <a:buFont typeface="Wingdings" panose="05000000000000000000" pitchFamily="2" charset="2"/>
              <a:buChar char="§"/>
            </a:pPr>
            <a:r>
              <a:rPr lang="en-US" altLang="pl-PL" sz="1800" dirty="0">
                <a:solidFill>
                  <a:schemeClr val="tx2">
                    <a:lumMod val="50000"/>
                  </a:schemeClr>
                </a:solidFill>
              </a:rPr>
              <a:t>Improving the quality of university management through introducing organizational changes, bearing in mind the need to raise the international importance of the university's work</a:t>
            </a:r>
          </a:p>
          <a:p>
            <a:pPr marL="342900" indent="-342900">
              <a:spcAft>
                <a:spcPts val="1200"/>
              </a:spcAft>
              <a:buClr>
                <a:schemeClr val="accent1"/>
              </a:buClr>
              <a:buSzPct val="150000"/>
              <a:buFont typeface="Wingdings" panose="05000000000000000000" pitchFamily="2" charset="2"/>
              <a:buChar char="§"/>
            </a:pPr>
            <a:r>
              <a:rPr lang="en-US" altLang="pl-PL" sz="1800" dirty="0">
                <a:solidFill>
                  <a:schemeClr val="tx2">
                    <a:lumMod val="50000"/>
                  </a:schemeClr>
                </a:solidFill>
              </a:rPr>
              <a:t>Identifying and systematically supporting student science clubs, and the most talented students</a:t>
            </a:r>
          </a:p>
          <a:p>
            <a:pPr marL="342900" indent="-342900">
              <a:spcAft>
                <a:spcPts val="1200"/>
              </a:spcAft>
              <a:buClr>
                <a:schemeClr val="accent1"/>
              </a:buClr>
              <a:buSzPct val="150000"/>
              <a:buFont typeface="Wingdings" panose="05000000000000000000" pitchFamily="2" charset="2"/>
              <a:buChar char="§"/>
            </a:pPr>
            <a:r>
              <a:rPr lang="en-US" altLang="pl-PL" sz="1800" dirty="0">
                <a:solidFill>
                  <a:schemeClr val="tx2">
                    <a:lumMod val="50000"/>
                  </a:schemeClr>
                </a:solidFill>
              </a:rPr>
              <a:t>Developing partnerships with the  business sector in Poland and abroad</a:t>
            </a:r>
          </a:p>
        </p:txBody>
      </p:sp>
      <p:pic>
        <p:nvPicPr>
          <p:cNvPr id="12" name="Google Shape;229;p9">
            <a:extLst>
              <a:ext uri="{FF2B5EF4-FFF2-40B4-BE49-F238E27FC236}">
                <a16:creationId xmlns:a16="http://schemas.microsoft.com/office/drawing/2014/main" id="{619F7DB4-CB8E-47A7-905B-DBABFB86E925}"/>
              </a:ext>
            </a:extLst>
          </p:cNvPr>
          <p:cNvPicPr preferRelativeResize="0"/>
          <p:nvPr/>
        </p:nvPicPr>
        <p:blipFill rotWithShape="1">
          <a:blip r:embed="rId4">
            <a:alphaModFix/>
          </a:blip>
          <a:srcRect/>
          <a:stretch/>
        </p:blipFill>
        <p:spPr>
          <a:xfrm>
            <a:off x="535026" y="620688"/>
            <a:ext cx="2782365" cy="1196752"/>
          </a:xfrm>
          <a:prstGeom prst="rect">
            <a:avLst/>
          </a:prstGeom>
          <a:noFill/>
          <a:ln>
            <a:noFill/>
          </a:ln>
        </p:spPr>
      </p:pic>
    </p:spTree>
    <p:extLst>
      <p:ext uri="{BB962C8B-B14F-4D97-AF65-F5344CB8AC3E}">
        <p14:creationId xmlns:p14="http://schemas.microsoft.com/office/powerpoint/2010/main" val="2613388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trony ogólne">
  <a:themeElements>
    <a:clrScheme name="UP 2">
      <a:dk1>
        <a:srgbClr val="737373"/>
      </a:dk1>
      <a:lt1>
        <a:srgbClr val="FFFFFF"/>
      </a:lt1>
      <a:dk2>
        <a:srgbClr val="737373"/>
      </a:dk2>
      <a:lt2>
        <a:srgbClr val="FFFFFF"/>
      </a:lt2>
      <a:accent1>
        <a:srgbClr val="782834"/>
      </a:accent1>
      <a:accent2>
        <a:srgbClr val="7F4D4D"/>
      </a:accent2>
      <a:accent3>
        <a:srgbClr val="B69090"/>
      </a:accent3>
      <a:accent4>
        <a:srgbClr val="CDB3B3"/>
      </a:accent4>
      <a:accent5>
        <a:srgbClr val="633737"/>
      </a:accent5>
      <a:accent6>
        <a:srgbClr val="737373"/>
      </a:accent6>
      <a:hlink>
        <a:srgbClr val="1F497D"/>
      </a:hlink>
      <a:folHlink>
        <a:srgbClr val="17365D"/>
      </a:folHlink>
    </a:clrScheme>
    <a:fontScheme name="Niestandardowy 1">
      <a:majorFont>
        <a:latin typeface="Segoe UI"/>
        <a:ea typeface=""/>
        <a:cs typeface=""/>
      </a:majorFont>
      <a:minorFont>
        <a:latin typeface="Segoe UI"/>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rgbClr val="00538E"/>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150000"/>
          </a:lnSpc>
          <a:buFont typeface="Arial" pitchFamily="34" charset="0"/>
          <a:buNone/>
          <a:defRPr sz="1200" dirty="0" err="1" smtClean="0">
            <a:solidFill>
              <a:schemeClr val="bg1">
                <a:lumMod val="50000"/>
              </a:schemeClr>
            </a:solidFill>
          </a:defRPr>
        </a:defPPr>
      </a:lstStyle>
    </a:txDef>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21903</TotalTime>
  <Words>2260</Words>
  <Application>Microsoft Office PowerPoint</Application>
  <PresentationFormat>Panoramiczny</PresentationFormat>
  <Paragraphs>312</Paragraphs>
  <Slides>45</Slides>
  <Notes>21</Notes>
  <HiddenSlides>0</HiddenSlides>
  <MMClips>0</MMClips>
  <ScaleCrop>false</ScaleCrop>
  <HeadingPairs>
    <vt:vector size="6" baseType="variant">
      <vt:variant>
        <vt:lpstr>Używane czcionki</vt:lpstr>
      </vt:variant>
      <vt:variant>
        <vt:i4>6</vt:i4>
      </vt:variant>
      <vt:variant>
        <vt:lpstr>Motyw</vt:lpstr>
      </vt:variant>
      <vt:variant>
        <vt:i4>1</vt:i4>
      </vt:variant>
      <vt:variant>
        <vt:lpstr>Tytuły slajdów</vt:lpstr>
      </vt:variant>
      <vt:variant>
        <vt:i4>45</vt:i4>
      </vt:variant>
    </vt:vector>
  </HeadingPairs>
  <TitlesOfParts>
    <vt:vector size="52" baseType="lpstr">
      <vt:lpstr>Arial</vt:lpstr>
      <vt:lpstr>Calibri</vt:lpstr>
      <vt:lpstr>Quattrocento Sans</vt:lpstr>
      <vt:lpstr>Segoe UI</vt:lpstr>
      <vt:lpstr>Segoe UI Black</vt:lpstr>
      <vt:lpstr>Wingdings</vt:lpstr>
      <vt:lpstr>Strony ogólne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zaslpczenie</dc:creator>
  <cp:lastModifiedBy>UP_1</cp:lastModifiedBy>
  <cp:revision>2638</cp:revision>
  <cp:lastPrinted>2017-06-19T11:06:06Z</cp:lastPrinted>
  <dcterms:created xsi:type="dcterms:W3CDTF">2011-10-13T10:25:48Z</dcterms:created>
  <dcterms:modified xsi:type="dcterms:W3CDTF">2023-11-24T06:52:49Z</dcterms:modified>
</cp:coreProperties>
</file>