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23"/>
  </p:notesMasterIdLst>
  <p:handoutMasterIdLst>
    <p:handoutMasterId r:id="rId24"/>
  </p:handoutMasterIdLst>
  <p:sldIdLst>
    <p:sldId id="890" r:id="rId2"/>
    <p:sldId id="319" r:id="rId3"/>
    <p:sldId id="878" r:id="rId4"/>
    <p:sldId id="889" r:id="rId5"/>
    <p:sldId id="882" r:id="rId6"/>
    <p:sldId id="858" r:id="rId7"/>
    <p:sldId id="887" r:id="rId8"/>
    <p:sldId id="888" r:id="rId9"/>
    <p:sldId id="842" r:id="rId10"/>
    <p:sldId id="848" r:id="rId11"/>
    <p:sldId id="844" r:id="rId12"/>
    <p:sldId id="845" r:id="rId13"/>
    <p:sldId id="849" r:id="rId14"/>
    <p:sldId id="846" r:id="rId15"/>
    <p:sldId id="850" r:id="rId16"/>
    <p:sldId id="851" r:id="rId17"/>
    <p:sldId id="852" r:id="rId18"/>
    <p:sldId id="886" r:id="rId19"/>
    <p:sldId id="859" r:id="rId20"/>
    <p:sldId id="860" r:id="rId21"/>
    <p:sldId id="840" r:id="rId22"/>
  </p:sldIdLst>
  <p:sldSz cx="9144000" cy="6858000" type="screen4x3"/>
  <p:notesSz cx="6784975" cy="9906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2835" userDrawn="1">
          <p15:clr>
            <a:srgbClr val="A4A3A4"/>
          </p15:clr>
        </p15:guide>
        <p15:guide id="5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ek Podoba" initials="JP" lastIdx="8" clrIdx="0"/>
  <p:cmAuthor id="1" name="Katarzyna Greszta" initials="KG" lastIdx="0" clrIdx="1"/>
  <p:cmAuthor id="2" name="Izabela Snopek" initials="IS" lastIdx="1" clrIdx="2"/>
  <p:cmAuthor id="3" name="Monika Teklak" initials="MT" lastIdx="1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0539"/>
    <a:srgbClr val="F2F2F2"/>
    <a:srgbClr val="623C75"/>
    <a:srgbClr val="6D8C30"/>
    <a:srgbClr val="CA5519"/>
    <a:srgbClr val="1C5799"/>
    <a:srgbClr val="EB8B5B"/>
    <a:srgbClr val="5A8D1D"/>
    <a:srgbClr val="6D3977"/>
    <a:srgbClr val="E65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2" autoAdjust="0"/>
    <p:restoredTop sz="97423" autoAdjust="0"/>
  </p:normalViewPr>
  <p:slideViewPr>
    <p:cSldViewPr snapToObjects="1">
      <p:cViewPr varScale="1">
        <p:scale>
          <a:sx n="116" d="100"/>
          <a:sy n="116" d="100"/>
        </p:scale>
        <p:origin x="1704" y="108"/>
      </p:cViewPr>
      <p:guideLst>
        <p:guide orient="horz" pos="278"/>
        <p:guide pos="2880"/>
        <p:guide pos="2835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5190" y="90"/>
      </p:cViewPr>
      <p:guideLst>
        <p:guide orient="horz" pos="3120"/>
        <p:guide pos="21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"/>
          <c:y val="6.2928993155051381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F7-4DDD-9732-620BF4DD6B5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F7-4DDD-9732-620BF4DD6B5A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F7-4DDD-9732-620BF4DD6B5A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4</c:v>
                </c:pt>
                <c:pt idx="3">
                  <c:v>5.6</c:v>
                </c:pt>
                <c:pt idx="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CF7-4DDD-9732-620BF4DD6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100"/>
        <c:axId val="-2075147568"/>
        <c:axId val="-2075149200"/>
      </c:barChart>
      <c:catAx>
        <c:axId val="-207514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075149200"/>
        <c:crosses val="autoZero"/>
        <c:auto val="1"/>
        <c:lblAlgn val="ctr"/>
        <c:lblOffset val="100"/>
        <c:noMultiLvlLbl val="0"/>
      </c:catAx>
      <c:valAx>
        <c:axId val="-207514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07514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464E-3"/>
          <c:y val="5.78259974756903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4D-4C1D-9D64-6D5AD1B9AC3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4D-4C1D-9D64-6D5AD1B9AC3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4D-4C1D-9D64-6D5AD1B9AC33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1</c:v>
                </c:pt>
                <c:pt idx="1">
                  <c:v>0.6</c:v>
                </c:pt>
                <c:pt idx="2">
                  <c:v>1.6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44D-4C1D-9D64-6D5AD1B9A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5142672"/>
        <c:axId val="-2075141040"/>
      </c:areaChart>
      <c:catAx>
        <c:axId val="-207514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075141040"/>
        <c:crosses val="autoZero"/>
        <c:auto val="1"/>
        <c:lblAlgn val="ctr"/>
        <c:lblOffset val="100"/>
        <c:noMultiLvlLbl val="0"/>
      </c:catAx>
      <c:valAx>
        <c:axId val="-207514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0751426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53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83-4813-9FD1-3C90C53590E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83-4813-9FD1-3C90C53590E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83-4813-9FD1-3C90C53590E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1</c:v>
                </c:pt>
                <c:pt idx="1">
                  <c:v>0.6</c:v>
                </c:pt>
                <c:pt idx="2">
                  <c:v>1.6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883-4813-9FD1-3C90C5359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2052688"/>
        <c:axId val="-2072058128"/>
      </c:areaChart>
      <c:catAx>
        <c:axId val="-207205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072058128"/>
        <c:crosses val="autoZero"/>
        <c:auto val="1"/>
        <c:lblAlgn val="ctr"/>
        <c:lblOffset val="100"/>
        <c:noMultiLvlLbl val="0"/>
      </c:catAx>
      <c:valAx>
        <c:axId val="-207205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0720526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0645252737970573E-4"/>
          <c:y val="3.30219365418981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50-4F7E-9C9D-07187E47953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50-4F7E-9C9D-07187E4795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50-4F7E-9C9D-07187E47953E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50-4F7E-9C9D-07187E47953E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B50-4F7E-9C9D-07187E47953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B50-4F7E-9C9D-07187E4795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B50-4F7E-9C9D-07187E4795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B50-4F7E-9C9D-07187E4795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B50-4F7E-9C9D-07187E47953E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B50-4F7E-9C9D-07187E47953E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B50-4F7E-9C9D-07187E4795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B50-4F7E-9C9D-07187E4795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B50-4F7E-9C9D-07187E4795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B50-4F7E-9C9D-07187E47953E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FB50-4F7E-9C9D-07187E479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51-45A6-BA24-5AB5A09D18B4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51-45A6-BA24-5AB5A09D18B4}"/>
              </c:ext>
            </c:extLst>
          </c:dPt>
          <c:dPt>
            <c:idx val="2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51-45A6-BA24-5AB5A09D18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551-45A6-BA24-5AB5A09D18B4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551-45A6-BA24-5AB5A09D18B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551-45A6-BA24-5AB5A09D18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551-45A6-BA24-5AB5A09D18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551-45A6-BA24-5AB5A09D18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3551-45A6-BA24-5AB5A09D18B4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3551-45A6-BA24-5AB5A09D18B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551-45A6-BA24-5AB5A09D18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551-45A6-BA24-5AB5A09D18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551-45A6-BA24-5AB5A09D18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551-45A6-BA24-5AB5A09D18B4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3551-45A6-BA24-5AB5A09D1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40-4417-9AB5-9DC21A6BF292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40-4417-9AB5-9DC21A6BF292}"/>
              </c:ext>
            </c:extLst>
          </c:dPt>
          <c:dPt>
            <c:idx val="2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40-4417-9AB5-9DC21A6BF292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340-4417-9AB5-9DC21A6BF292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340-4417-9AB5-9DC21A6BF29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340-4417-9AB5-9DC21A6BF2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340-4417-9AB5-9DC21A6BF2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6340-4417-9AB5-9DC21A6BF2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340-4417-9AB5-9DC21A6BF292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6340-4417-9AB5-9DC21A6BF292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340-4417-9AB5-9DC21A6BF2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340-4417-9AB5-9DC21A6BF2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340-4417-9AB5-9DC21A6BF2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340-4417-9AB5-9DC21A6BF292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6340-4417-9AB5-9DC21A6BF2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99-45E8-A47D-1E914ADF7923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99-45E8-A47D-1E914ADF7923}"/>
              </c:ext>
            </c:extLst>
          </c:dPt>
          <c:dPt>
            <c:idx val="2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99-45E8-A47D-1E914ADF7923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99-45E8-A47D-1E914ADF7923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B99-45E8-A47D-1E914ADF792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B99-45E8-A47D-1E914ADF79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B99-45E8-A47D-1E914ADF79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EB99-45E8-A47D-1E914ADF79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B99-45E8-A47D-1E914ADF7923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B99-45E8-A47D-1E914ADF792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B99-45E8-A47D-1E914ADF79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B99-45E8-A47D-1E914ADF79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B99-45E8-A47D-1E914ADF79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B99-45E8-A47D-1E914ADF7923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EB99-45E8-A47D-1E914ADF7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6"/>
            </a:solidFill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39-46BD-8C79-2E1499AD0624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39-46BD-8C79-2E1499AD0624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E39-46BD-8C79-2E1499AD0624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E39-46BD-8C79-2E1499AD0624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E39-46BD-8C79-2E1499AD062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E39-46BD-8C79-2E1499AD06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E39-46BD-8C79-2E1499AD06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E39-46BD-8C79-2E1499AD06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9E39-46BD-8C79-2E1499AD0624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E39-46BD-8C79-2E1499AD062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E39-46BD-8C79-2E1499AD06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E39-46BD-8C79-2E1499AD06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E39-46BD-8C79-2E1499AD06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E39-46BD-8C79-2E1499AD0624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9E39-46BD-8C79-2E1499AD0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46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3E-489F-BACB-211B22F1460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3E-489F-BACB-211B22F1460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03E-489F-BACB-211B22F1460F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4</c:v>
                </c:pt>
                <c:pt idx="3">
                  <c:v>5.6</c:v>
                </c:pt>
                <c:pt idx="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03E-489F-BACB-211B22F14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100"/>
        <c:axId val="-2075153552"/>
        <c:axId val="-2075150288"/>
      </c:barChart>
      <c:catAx>
        <c:axId val="-207515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075150288"/>
        <c:crosses val="autoZero"/>
        <c:auto val="1"/>
        <c:lblAlgn val="ctr"/>
        <c:lblOffset val="100"/>
        <c:noMultiLvlLbl val="0"/>
      </c:catAx>
      <c:valAx>
        <c:axId val="-207515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07515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53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78-487E-9FF4-D7AA606840E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78-487E-9FF4-D7AA606840EA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78-487E-9FF4-D7AA606840EA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4</c:v>
                </c:pt>
                <c:pt idx="3">
                  <c:v>5.6</c:v>
                </c:pt>
                <c:pt idx="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C78-487E-9FF4-D7AA60684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100"/>
        <c:axId val="-2075153008"/>
        <c:axId val="-2075147024"/>
      </c:barChart>
      <c:catAx>
        <c:axId val="-207515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075147024"/>
        <c:crosses val="autoZero"/>
        <c:auto val="1"/>
        <c:lblAlgn val="ctr"/>
        <c:lblOffset val="100"/>
        <c:noMultiLvlLbl val="0"/>
      </c:catAx>
      <c:valAx>
        <c:axId val="-207514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07515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46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81-4857-8769-6D3640747F3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81-4857-8769-6D3640747F38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81-4857-8769-6D3640747F38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4</c:v>
                </c:pt>
                <c:pt idx="3">
                  <c:v>5.6</c:v>
                </c:pt>
                <c:pt idx="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A81-4857-8769-6D3640747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100"/>
        <c:axId val="-2075151376"/>
        <c:axId val="-2075154096"/>
      </c:barChart>
      <c:catAx>
        <c:axId val="-207515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075154096"/>
        <c:crosses val="autoZero"/>
        <c:auto val="1"/>
        <c:lblAlgn val="ctr"/>
        <c:lblOffset val="100"/>
        <c:noMultiLvlLbl val="0"/>
      </c:catAx>
      <c:valAx>
        <c:axId val="-207515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07515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464E-3"/>
          <c:y val="5.78259974756903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0D-4123-97B7-6EA9D1515D7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0D-4123-97B7-6EA9D1515D70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0D-4123-97B7-6EA9D1515D70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4</c:v>
                </c:pt>
                <c:pt idx="3">
                  <c:v>5.6</c:v>
                </c:pt>
                <c:pt idx="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0D-4123-97B7-6EA9D1515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100"/>
        <c:axId val="-2075151920"/>
        <c:axId val="-2075150832"/>
      </c:barChart>
      <c:catAx>
        <c:axId val="-207515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075150832"/>
        <c:crosses val="autoZero"/>
        <c:auto val="1"/>
        <c:lblAlgn val="ctr"/>
        <c:lblOffset val="100"/>
        <c:noMultiLvlLbl val="0"/>
      </c:catAx>
      <c:valAx>
        <c:axId val="-207515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07515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2526685450137984E-3"/>
          <c:y val="3.30219365418981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AED-46E8-92D9-F5FC4348CF7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AED-46E8-92D9-F5FC4348CF72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x"/>
            <c:size val="6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AED-46E8-92D9-F5FC4348CF72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AED-46E8-92D9-F5FC4348C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5148656"/>
        <c:axId val="-2075141584"/>
      </c:lineChart>
      <c:catAx>
        <c:axId val="-207514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075141584"/>
        <c:crosses val="autoZero"/>
        <c:auto val="1"/>
        <c:lblAlgn val="ctr"/>
        <c:lblOffset val="100"/>
        <c:noMultiLvlLbl val="0"/>
      </c:catAx>
      <c:valAx>
        <c:axId val="-207514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07514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"/>
          <c:y val="6.2928993155051381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4.9985478486754178E-2"/>
          <c:y val="0.127778267693202"/>
          <c:w val="0.90002904302649167"/>
          <c:h val="0.75775305189831943"/>
        </c:manualLayout>
      </c:layout>
      <c:area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48-4651-AEAE-3D3176A5FC9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48-4651-AEAE-3D3176A5FC90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948-4651-AEAE-3D3176A5FC90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1</c:v>
                </c:pt>
                <c:pt idx="1">
                  <c:v>0.6</c:v>
                </c:pt>
                <c:pt idx="2">
                  <c:v>1.6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48-4651-AEAE-3D3176A5F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5142128"/>
        <c:axId val="-2075146480"/>
      </c:areaChart>
      <c:catAx>
        <c:axId val="-207514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075146480"/>
        <c:crosses val="autoZero"/>
        <c:auto val="1"/>
        <c:lblAlgn val="ctr"/>
        <c:lblOffset val="100"/>
        <c:noMultiLvlLbl val="0"/>
      </c:catAx>
      <c:valAx>
        <c:axId val="-207514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0751421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69-41CE-AEB4-1A228D4DC65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69-41CE-AEB4-1A228D4DC65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69-41CE-AEB4-1A228D4DC656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1</c:v>
                </c:pt>
                <c:pt idx="1">
                  <c:v>0.6</c:v>
                </c:pt>
                <c:pt idx="2">
                  <c:v>1.6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C69-41CE-AEB4-1A228D4DC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5143760"/>
        <c:axId val="-2075145936"/>
      </c:areaChart>
      <c:catAx>
        <c:axId val="-207514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075145936"/>
        <c:crosses val="autoZero"/>
        <c:auto val="1"/>
        <c:lblAlgn val="ctr"/>
        <c:lblOffset val="100"/>
        <c:noMultiLvlLbl val="0"/>
      </c:catAx>
      <c:valAx>
        <c:axId val="-207514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0751437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46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C6-4094-9D31-F0781B4CB42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C6-4094-9D31-F0781B4CB429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8C6-4094-9D31-F0781B4CB429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1</c:v>
                </c:pt>
                <c:pt idx="1">
                  <c:v>0.6</c:v>
                </c:pt>
                <c:pt idx="2">
                  <c:v>1.6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8C6-4094-9D31-F0781B4CB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5145392"/>
        <c:axId val="-2075143216"/>
      </c:areaChart>
      <c:catAx>
        <c:axId val="-207514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075143216"/>
        <c:crosses val="autoZero"/>
        <c:auto val="1"/>
        <c:lblAlgn val="ctr"/>
        <c:lblOffset val="100"/>
        <c:noMultiLvlLbl val="0"/>
      </c:catAx>
      <c:valAx>
        <c:axId val="-207514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0751453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325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B36EEBF-430B-43AB-AE06-EC30D50D0997}" type="datetime1">
              <a:rPr lang="pl-PL" smtClean="0"/>
              <a:t>2019-02-20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325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BA90314-0FAB-4A03-9846-17D472E408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32163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325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C2A85BF-189D-41E4-97B1-BB4D9AD7AAB8}" type="datetime1">
              <a:rPr lang="pl-PL" smtClean="0"/>
              <a:t>2019-02-20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257" tIns="45629" rIns="91257" bIns="45629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325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6B449D8-38CA-428E-9027-A112CF47A5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0205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88A4F-7E75-471E-9AB0-D6799BAF0E64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5B59453-C3CE-4426-B868-B97BC057AD5C}" type="datetime1">
              <a:rPr lang="pl-PL" smtClean="0"/>
              <a:t>2019-02-20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247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88A4F-7E75-471E-9AB0-D6799BAF0E64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5B59453-C3CE-4426-B868-B97BC057AD5C}" type="datetime1">
              <a:rPr lang="pl-PL" smtClean="0"/>
              <a:t>2019-02-20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753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0" y="4868863"/>
            <a:ext cx="9143999" cy="1188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2282451" y="4868863"/>
            <a:ext cx="6861549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1412776"/>
            <a:ext cx="9144000" cy="3497263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/>
              <a:t>          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30" y="224644"/>
            <a:ext cx="390914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5216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orient="horz" pos="3430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3067">
          <p15:clr>
            <a:srgbClr val="FBAE40"/>
          </p15:clr>
        </p15:guide>
        <p15:guide id="6" orient="horz" pos="293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po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/>
          <p:cNvSpPr>
            <a:spLocks noGrp="1"/>
          </p:cNvSpPr>
          <p:nvPr>
            <p:ph type="body" sz="quarter" idx="13"/>
          </p:nvPr>
        </p:nvSpPr>
        <p:spPr>
          <a:xfrm>
            <a:off x="3132138" y="1557339"/>
            <a:ext cx="5761037" cy="45720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250825" y="1557338"/>
            <a:ext cx="26288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5"/>
          </p:nvPr>
        </p:nvSpPr>
        <p:spPr>
          <a:xfrm>
            <a:off x="250825" y="3109049"/>
            <a:ext cx="26288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2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250825" y="4660760"/>
            <a:ext cx="26288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7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5216">
          <p15:clr>
            <a:srgbClr val="FBAE40"/>
          </p15:clr>
        </p15:guide>
        <p15:guide id="8" orient="horz" pos="4042">
          <p15:clr>
            <a:srgbClr val="FBAE40"/>
          </p15:clr>
        </p15:guide>
        <p15:guide id="0" pos="1814" userDrawn="1">
          <p15:clr>
            <a:srgbClr val="FBAE40"/>
          </p15:clr>
        </p15:guide>
        <p15:guide id="9" pos="1973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gór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250825" y="1574264"/>
            <a:ext cx="2815490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250825" y="3681413"/>
            <a:ext cx="8642350" cy="2447925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0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3160207" y="1574263"/>
            <a:ext cx="2815490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6069590" y="1574264"/>
            <a:ext cx="2815490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0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5216">
          <p15:clr>
            <a:srgbClr val="FBAE40"/>
          </p15:clr>
        </p15:guide>
        <p15:guide id="8" orient="horz" pos="4042">
          <p15:clr>
            <a:srgbClr val="FBAE40"/>
          </p15:clr>
        </p15:guide>
        <p15:guide id="9" pos="3787" userDrawn="1">
          <p15:clr>
            <a:srgbClr val="FBAE40"/>
          </p15:clr>
        </p15:guide>
        <p15:guide id="10" orient="horz" pos="98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0" pos="3946" userDrawn="1">
          <p15:clr>
            <a:srgbClr val="FBAE40"/>
          </p15:clr>
        </p15:guide>
        <p15:guide id="12" orient="horz" pos="23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250825" y="1557338"/>
            <a:ext cx="8642350" cy="2627746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250825" y="4324572"/>
            <a:ext cx="2815490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15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3160207" y="4324571"/>
            <a:ext cx="2815490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16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6069590" y="4324572"/>
            <a:ext cx="2815490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8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5216">
          <p15:clr>
            <a:srgbClr val="FBAE40"/>
          </p15:clr>
        </p15:guide>
        <p15:guide id="8" orient="horz" pos="4042">
          <p15:clr>
            <a:srgbClr val="FBAE40"/>
          </p15:clr>
        </p15:guide>
        <p15:guide id="9" pos="3787">
          <p15:clr>
            <a:srgbClr val="FBAE40"/>
          </p15:clr>
        </p15:guide>
        <p15:guide id="10" orient="horz" pos="98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pos="3946">
          <p15:clr>
            <a:srgbClr val="FBAE40"/>
          </p15:clr>
        </p15:guide>
        <p15:guide id="13" orient="horz" pos="231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2"/>
          <p:cNvSpPr>
            <a:spLocks noGrp="1"/>
          </p:cNvSpPr>
          <p:nvPr>
            <p:ph type="body" sz="quarter" idx="21" hasCustomPrompt="1"/>
          </p:nvPr>
        </p:nvSpPr>
        <p:spPr>
          <a:xfrm>
            <a:off x="179512" y="5410407"/>
            <a:ext cx="2790012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50-375 Wrocław</a:t>
            </a:r>
          </a:p>
          <a:p>
            <a:pPr lvl="0"/>
            <a:r>
              <a:rPr lang="pl-PL" dirty="0" smtClean="0"/>
              <a:t>ul. C. K. Norwida 25 </a:t>
            </a:r>
          </a:p>
        </p:txBody>
      </p:sp>
      <p:sp>
        <p:nvSpPr>
          <p:cNvPr id="16" name="Symbol zastępczy tekstu 2"/>
          <p:cNvSpPr>
            <a:spLocks noGrp="1"/>
          </p:cNvSpPr>
          <p:nvPr>
            <p:ph type="body" sz="quarter" idx="24" hasCustomPrompt="1"/>
          </p:nvPr>
        </p:nvSpPr>
        <p:spPr>
          <a:xfrm>
            <a:off x="3140050" y="5410406"/>
            <a:ext cx="2809596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Centrala: tel. 71 320 5020</a:t>
            </a:r>
          </a:p>
          <a:p>
            <a:pPr lvl="0"/>
            <a:r>
              <a:rPr lang="pl-PL" dirty="0" smtClean="0"/>
              <a:t>Kancelaria Ogólna: tel. 71 320 5130 </a:t>
            </a:r>
          </a:p>
        </p:txBody>
      </p:sp>
      <p:sp>
        <p:nvSpPr>
          <p:cNvPr id="18" name="Symbol zastępczy tekstu 2"/>
          <p:cNvSpPr>
            <a:spLocks noGrp="1"/>
          </p:cNvSpPr>
          <p:nvPr>
            <p:ph type="body" sz="quarter" idx="26" hasCustomPrompt="1"/>
          </p:nvPr>
        </p:nvSpPr>
        <p:spPr>
          <a:xfrm>
            <a:off x="6120172" y="5410406"/>
            <a:ext cx="2753852" cy="7909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1800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2400"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www.up.wroc.pl</a:t>
            </a:r>
          </a:p>
        </p:txBody>
      </p:sp>
      <p:sp>
        <p:nvSpPr>
          <p:cNvPr id="1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0"/>
            <a:ext cx="9144000" cy="3497263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rostokąt 2"/>
          <p:cNvSpPr/>
          <p:nvPr userDrawn="1"/>
        </p:nvSpPr>
        <p:spPr>
          <a:xfrm>
            <a:off x="4211960" y="6561348"/>
            <a:ext cx="4932040" cy="29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30" y="224644"/>
            <a:ext cx="390914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9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rozdzia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0" y="4868863"/>
            <a:ext cx="9143999" cy="11887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2282451" y="4868863"/>
            <a:ext cx="6861549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0"/>
            <a:ext cx="9144000" cy="3497263"/>
          </a:xfrm>
        </p:spPr>
        <p:txBody>
          <a:bodyPr/>
          <a:lstStyle/>
          <a:p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30" y="224644"/>
            <a:ext cx="390914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2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5216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272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zekładk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 userDrawn="1"/>
        </p:nvSpPr>
        <p:spPr>
          <a:xfrm>
            <a:off x="0" y="5445125"/>
            <a:ext cx="9143999" cy="1079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172777"/>
            <a:ext cx="9144000" cy="4272348"/>
          </a:xfrm>
        </p:spPr>
        <p:txBody>
          <a:bodyPr/>
          <a:lstStyle/>
          <a:p>
            <a:endParaRPr lang="pl-PL"/>
          </a:p>
        </p:txBody>
      </p:sp>
      <p:sp>
        <p:nvSpPr>
          <p:cNvPr id="18" name="Prostokąt 17"/>
          <p:cNvSpPr/>
          <p:nvPr userDrawn="1"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7"/>
          </p:nvPr>
        </p:nvSpPr>
        <p:spPr>
          <a:xfrm>
            <a:off x="250825" y="5445125"/>
            <a:ext cx="8642350" cy="1079500"/>
          </a:xfrm>
        </p:spPr>
        <p:txBody>
          <a:bodyPr anchor="ctr"/>
          <a:lstStyle>
            <a:lvl1pPr algn="r">
              <a:defRPr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4" name="Tytuł 3"/>
          <p:cNvSpPr>
            <a:spLocks noGrp="1"/>
          </p:cNvSpPr>
          <p:nvPr>
            <p:ph type="title"/>
          </p:nvPr>
        </p:nvSpPr>
        <p:spPr>
          <a:xfrm>
            <a:off x="250825" y="238089"/>
            <a:ext cx="8642350" cy="827946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618972"/>
            <a:ext cx="4121949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5216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orient="horz" pos="3430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3067">
          <p15:clr>
            <a:srgbClr val="FBAE40"/>
          </p15:clr>
        </p15:guide>
        <p15:guide id="6" orient="horz" pos="293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ow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sz="quarter" idx="14"/>
          </p:nvPr>
        </p:nvSpPr>
        <p:spPr>
          <a:xfrm>
            <a:off x="250825" y="1557339"/>
            <a:ext cx="8642350" cy="3671862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67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5216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orient="horz" pos="3430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3067">
          <p15:clr>
            <a:srgbClr val="FBAE40"/>
          </p15:clr>
        </p15:guide>
        <p15:guide id="6" orient="horz" pos="293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52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  <p15:guide id="2" pos="5602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4898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0825" y="1557339"/>
            <a:ext cx="8642350" cy="45720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9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5216">
          <p15:clr>
            <a:srgbClr val="FBAE40"/>
          </p15:clr>
        </p15:guide>
        <p15:guide id="8" orient="horz" pos="4042">
          <p15:clr>
            <a:srgbClr val="FBAE40"/>
          </p15:clr>
        </p15:guide>
        <p15:guide id="9" orient="horz" pos="3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wykresu 4"/>
          <p:cNvSpPr>
            <a:spLocks noGrp="1"/>
          </p:cNvSpPr>
          <p:nvPr>
            <p:ph type="chart" sz="quarter" idx="13"/>
          </p:nvPr>
        </p:nvSpPr>
        <p:spPr>
          <a:xfrm>
            <a:off x="252413" y="1557338"/>
            <a:ext cx="8640762" cy="4572000"/>
          </a:xfrm>
        </p:spPr>
        <p:txBody>
          <a:bodyPr/>
          <a:lstStyle/>
          <a:p>
            <a:endParaRPr lang="pl-PL"/>
          </a:p>
        </p:txBody>
      </p:sp>
      <p:cxnSp>
        <p:nvCxnSpPr>
          <p:cNvPr id="23" name="Łącznik prosty 22"/>
          <p:cNvCxnSpPr/>
          <p:nvPr userDrawn="1"/>
        </p:nvCxnSpPr>
        <p:spPr>
          <a:xfrm>
            <a:off x="0" y="1196975"/>
            <a:ext cx="82804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13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52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abeli 4"/>
          <p:cNvSpPr>
            <a:spLocks noGrp="1"/>
          </p:cNvSpPr>
          <p:nvPr>
            <p:ph type="tbl" sz="quarter" idx="15"/>
          </p:nvPr>
        </p:nvSpPr>
        <p:spPr>
          <a:xfrm>
            <a:off x="250825" y="1557339"/>
            <a:ext cx="8642350" cy="4572000"/>
          </a:xfrm>
        </p:spPr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25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5216">
          <p15:clr>
            <a:srgbClr val="FBAE40"/>
          </p15:clr>
        </p15:guide>
        <p15:guide id="8" orient="horz" pos="4042">
          <p15:clr>
            <a:srgbClr val="FBAE40"/>
          </p15:clr>
        </p15:guide>
        <p15:guide id="9" pos="2880" userDrawn="1">
          <p15:clr>
            <a:srgbClr val="FBAE40"/>
          </p15:clr>
        </p15:guide>
        <p15:guide id="10" pos="2835" userDrawn="1">
          <p15:clr>
            <a:srgbClr val="FBAE40"/>
          </p15:clr>
        </p15:guide>
        <p15:guide id="11" pos="292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250825" y="1557339"/>
            <a:ext cx="8642350" cy="4572000"/>
          </a:xfrm>
        </p:spPr>
        <p:txBody>
          <a:bodyPr/>
          <a:lstStyle>
            <a:lvl3pPr marL="357188" indent="-176213"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/>
            </a:lvl3pPr>
            <a:lvl4pPr marL="538163" indent="-180975"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/>
            </a:lvl4pPr>
            <a:lvl5pPr marL="714375" indent="-176213"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542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1139">
          <p15:clr>
            <a:srgbClr val="FBAE40"/>
          </p15:clr>
        </p15:guide>
        <p15:guide id="5" orient="horz" pos="1366">
          <p15:clr>
            <a:srgbClr val="FBAE40"/>
          </p15:clr>
        </p15:guide>
        <p15:guide id="6" pos="5216">
          <p15:clr>
            <a:srgbClr val="FBAE40"/>
          </p15:clr>
        </p15:guide>
        <p15:guide id="7" orient="horz" pos="4042">
          <p15:clr>
            <a:srgbClr val="FBAE40"/>
          </p15:clr>
        </p15:guide>
        <p15:guide id="8" pos="2880">
          <p15:clr>
            <a:srgbClr val="FBAE40"/>
          </p15:clr>
        </p15:guide>
        <p15:guide id="9" pos="2835">
          <p15:clr>
            <a:srgbClr val="FBAE40"/>
          </p15:clr>
        </p15:guide>
        <p15:guide id="10" pos="2925">
          <p15:clr>
            <a:srgbClr val="FBAE40"/>
          </p15:clr>
        </p15:guide>
        <p15:guide id="11" orient="horz" pos="38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0825" y="1557338"/>
            <a:ext cx="8642350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250825" y="238089"/>
            <a:ext cx="6373403" cy="827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0" y="238089"/>
            <a:ext cx="143507" cy="8279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618972"/>
            <a:ext cx="4121949" cy="1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3" r:id="rId2"/>
    <p:sldLayoutId id="2147483695" r:id="rId3"/>
    <p:sldLayoutId id="2147483696" r:id="rId4"/>
    <p:sldLayoutId id="2147483680" r:id="rId5"/>
    <p:sldLayoutId id="2147483692" r:id="rId6"/>
    <p:sldLayoutId id="2147483693" r:id="rId7"/>
    <p:sldLayoutId id="2147483688" r:id="rId8"/>
    <p:sldLayoutId id="2147483697" r:id="rId9"/>
    <p:sldLayoutId id="2147483689" r:id="rId10"/>
    <p:sldLayoutId id="2147483691" r:id="rId11"/>
    <p:sldLayoutId id="214748369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pl-PL" sz="2400" b="0" kern="1200" dirty="0">
          <a:solidFill>
            <a:schemeClr val="accent1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Font typeface="Arial" pitchFamily="34" charset="0"/>
        <a:tabLst>
          <a:tab pos="180000" algn="l"/>
          <a:tab pos="360000" algn="l"/>
          <a:tab pos="540000" algn="l"/>
          <a:tab pos="720000" algn="l"/>
          <a:tab pos="900000" algn="l"/>
          <a:tab pos="10800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180975" indent="-180975"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•"/>
        <a:tabLst>
          <a:tab pos="180975" algn="l"/>
          <a:tab pos="357188" algn="l"/>
          <a:tab pos="538163" algn="l"/>
          <a:tab pos="714375" algn="l"/>
          <a:tab pos="896938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2pPr>
      <a:lvl3pPr marL="358775" indent="-177800" algn="l" defTabSz="180000" rtl="0" fontAlgn="base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•"/>
        <a:tabLst>
          <a:tab pos="179388" algn="l"/>
          <a:tab pos="357188" algn="l"/>
          <a:tab pos="358775" algn="l"/>
          <a:tab pos="538163" algn="l"/>
          <a:tab pos="719138" algn="l"/>
          <a:tab pos="898525" algn="l"/>
          <a:tab pos="10795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3pPr>
      <a:lvl4pPr marL="538163" indent="-180975"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◦"/>
        <a:tabLst>
          <a:tab pos="180000" algn="l"/>
          <a:tab pos="360000" algn="l"/>
          <a:tab pos="540000" algn="l"/>
          <a:tab pos="720000" algn="l"/>
          <a:tab pos="900000" algn="l"/>
          <a:tab pos="10800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4pPr>
      <a:lvl5pPr marL="714375" indent="-176213" algn="l" defTabSz="180000" rtl="0" fontAlgn="base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◦"/>
        <a:tabLst>
          <a:tab pos="179388" algn="l"/>
          <a:tab pos="358775" algn="l"/>
          <a:tab pos="539750" algn="l"/>
          <a:tab pos="719138" algn="l"/>
          <a:tab pos="10795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2" pos="5216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6" pos="5602" userDrawn="1">
          <p15:clr>
            <a:srgbClr val="F26B43"/>
          </p15:clr>
        </p15:guide>
        <p15:guide id="7" orient="horz" pos="4110" userDrawn="1">
          <p15:clr>
            <a:srgbClr val="F26B43"/>
          </p15:clr>
        </p15:guide>
        <p15:guide id="8" orient="horz" pos="3974" userDrawn="1">
          <p15:clr>
            <a:srgbClr val="F26B43"/>
          </p15:clr>
        </p15:guide>
        <p15:guide id="9" orient="horz" pos="663" userDrawn="1">
          <p15:clr>
            <a:srgbClr val="F26B43"/>
          </p15:clr>
        </p15:guide>
        <p15:guide id="10" orient="horz" pos="142" userDrawn="1">
          <p15:clr>
            <a:srgbClr val="F26B43"/>
          </p15:clr>
        </p15:guide>
        <p15:guide id="11" pos="158" userDrawn="1">
          <p15:clr>
            <a:srgbClr val="F26B43"/>
          </p15:clr>
        </p15:guide>
        <p15:guide id="12" pos="3243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tekstu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Tytuł prezentacji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11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1</a:t>
            </a:r>
            <a:endParaRPr lang="pl-PL" dirty="0"/>
          </a:p>
        </p:txBody>
      </p:sp>
      <p:graphicFrame>
        <p:nvGraphicFramePr>
          <p:cNvPr id="14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809771"/>
              </p:ext>
            </p:extLst>
          </p:nvPr>
        </p:nvGraphicFramePr>
        <p:xfrm>
          <a:off x="250825" y="4112482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614027"/>
              </p:ext>
            </p:extLst>
          </p:nvPr>
        </p:nvGraphicFramePr>
        <p:xfrm>
          <a:off x="250826" y="1548151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338520"/>
              </p:ext>
            </p:extLst>
          </p:nvPr>
        </p:nvGraphicFramePr>
        <p:xfrm>
          <a:off x="4643437" y="4112482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Symbol zastępczy wykresu 6"/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4180599709"/>
              </p:ext>
            </p:extLst>
          </p:nvPr>
        </p:nvGraphicFramePr>
        <p:xfrm>
          <a:off x="4643438" y="1555326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847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wykresu 6"/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2254289215"/>
              </p:ext>
            </p:extLst>
          </p:nvPr>
        </p:nvGraphicFramePr>
        <p:xfrm>
          <a:off x="250825" y="1557338"/>
          <a:ext cx="86423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492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wykresu 6"/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2091205986"/>
              </p:ext>
            </p:extLst>
          </p:nvPr>
        </p:nvGraphicFramePr>
        <p:xfrm>
          <a:off x="250825" y="1557338"/>
          <a:ext cx="86423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60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3</a:t>
            </a:r>
            <a:endParaRPr lang="pl-PL" dirty="0"/>
          </a:p>
        </p:txBody>
      </p:sp>
      <p:graphicFrame>
        <p:nvGraphicFramePr>
          <p:cNvPr id="5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769853"/>
              </p:ext>
            </p:extLst>
          </p:nvPr>
        </p:nvGraphicFramePr>
        <p:xfrm>
          <a:off x="4643438" y="1557338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870457"/>
              </p:ext>
            </p:extLst>
          </p:nvPr>
        </p:nvGraphicFramePr>
        <p:xfrm>
          <a:off x="250825" y="4219728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550127"/>
              </p:ext>
            </p:extLst>
          </p:nvPr>
        </p:nvGraphicFramePr>
        <p:xfrm>
          <a:off x="4643438" y="4219728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82970"/>
              </p:ext>
            </p:extLst>
          </p:nvPr>
        </p:nvGraphicFramePr>
        <p:xfrm>
          <a:off x="250825" y="1557338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085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wykresu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49964705"/>
              </p:ext>
            </p:extLst>
          </p:nvPr>
        </p:nvGraphicFramePr>
        <p:xfrm>
          <a:off x="250825" y="1557338"/>
          <a:ext cx="86423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81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4</a:t>
            </a:r>
            <a:endParaRPr lang="pl-PL" dirty="0"/>
          </a:p>
        </p:txBody>
      </p:sp>
      <p:graphicFrame>
        <p:nvGraphicFramePr>
          <p:cNvPr id="14" name="Symbol zastępczy wykresu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28271420"/>
              </p:ext>
            </p:extLst>
          </p:nvPr>
        </p:nvGraphicFramePr>
        <p:xfrm>
          <a:off x="250825" y="1557338"/>
          <a:ext cx="424973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184396"/>
              </p:ext>
            </p:extLst>
          </p:nvPr>
        </p:nvGraphicFramePr>
        <p:xfrm>
          <a:off x="4643438" y="1557338"/>
          <a:ext cx="424973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426694"/>
              </p:ext>
            </p:extLst>
          </p:nvPr>
        </p:nvGraphicFramePr>
        <p:xfrm>
          <a:off x="250826" y="4076104"/>
          <a:ext cx="424973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754179"/>
              </p:ext>
            </p:extLst>
          </p:nvPr>
        </p:nvGraphicFramePr>
        <p:xfrm>
          <a:off x="4643438" y="4076104"/>
          <a:ext cx="424973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2912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Tabela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50825" y="1557338"/>
          <a:ext cx="8642350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1789"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789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1789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1789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1789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1789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1789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02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Tabela</a:t>
            </a:r>
            <a:endParaRPr lang="pl-PL" dirty="0"/>
          </a:p>
        </p:txBody>
      </p:sp>
      <p:graphicFrame>
        <p:nvGraphicFramePr>
          <p:cNvPr id="5" name="Symbol zastępczy tabel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385144"/>
              </p:ext>
            </p:extLst>
          </p:nvPr>
        </p:nvGraphicFramePr>
        <p:xfrm>
          <a:off x="250825" y="1557338"/>
          <a:ext cx="8642350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Symbol zastępczy tabel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512204"/>
              </p:ext>
            </p:extLst>
          </p:nvPr>
        </p:nvGraphicFramePr>
        <p:xfrm>
          <a:off x="266746" y="2708920"/>
          <a:ext cx="8642350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Symbol zastępczy tabel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268162"/>
              </p:ext>
            </p:extLst>
          </p:nvPr>
        </p:nvGraphicFramePr>
        <p:xfrm>
          <a:off x="266746" y="3861048"/>
          <a:ext cx="8642350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Symbol zastępczy tabel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434052"/>
              </p:ext>
            </p:extLst>
          </p:nvPr>
        </p:nvGraphicFramePr>
        <p:xfrm>
          <a:off x="266746" y="5013176"/>
          <a:ext cx="8642350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6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smtClean="0"/>
              <a:t>Tekst standardowy</a:t>
            </a:r>
          </a:p>
          <a:p>
            <a:pPr lvl="1"/>
            <a:r>
              <a:rPr lang="pl-PL" smtClean="0"/>
              <a:t>Poziom 1</a:t>
            </a:r>
          </a:p>
          <a:p>
            <a:pPr lvl="2"/>
            <a:r>
              <a:rPr lang="pl-PL" smtClean="0"/>
              <a:t>Poziom 2</a:t>
            </a:r>
          </a:p>
          <a:p>
            <a:pPr lvl="3"/>
            <a:r>
              <a:rPr lang="pl-PL" smtClean="0"/>
              <a:t>Poziom 3</a:t>
            </a:r>
          </a:p>
          <a:p>
            <a:pPr lvl="4"/>
            <a:r>
              <a:rPr lang="pl-PL" smtClean="0"/>
              <a:t>Poziom 4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Slajd z grafiką po lewej stronie</a:t>
            </a:r>
            <a:endParaRPr lang="pl-PL" dirty="0"/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7" b="8267"/>
          <a:stretch>
            <a:fillRect/>
          </a:stretch>
        </p:blipFill>
        <p:spPr/>
      </p:pic>
      <p:pic>
        <p:nvPicPr>
          <p:cNvPr id="8" name="Symbol zastępczy obrazu 7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1" b="8431"/>
          <a:stretch>
            <a:fillRect/>
          </a:stretch>
        </p:blipFill>
        <p:spPr/>
      </p:pic>
      <p:pic>
        <p:nvPicPr>
          <p:cNvPr id="12" name="Symbol zastępczy obrazu 11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0" b="82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635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Wstawianie grafiki w kształt powoduje jej skadrowanie do formatu kształtu.</a:t>
            </a:r>
          </a:p>
          <a:p>
            <a:r>
              <a:rPr lang="pl-PL" dirty="0" smtClean="0"/>
              <a:t>Przesuwać grafikę wewnątrz kształtu możemy przy pomocy polecenia Przytnij w zakładce Formatowanie.</a:t>
            </a:r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Slajd z grafiką na górze</a:t>
            </a:r>
            <a:endParaRPr lang="pl-PL" dirty="0"/>
          </a:p>
        </p:txBody>
      </p:sp>
      <p:pic>
        <p:nvPicPr>
          <p:cNvPr id="10" name="Symbol zastępczy obrazu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r="2757"/>
          <a:stretch>
            <a:fillRect/>
          </a:stretch>
        </p:blipFill>
        <p:spPr/>
      </p:pic>
      <p:pic>
        <p:nvPicPr>
          <p:cNvPr id="11" name="Symbol zastępczy obrazu 10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4" b="14834"/>
          <a:stretch>
            <a:fillRect/>
          </a:stretch>
        </p:blipFill>
        <p:spPr/>
      </p:pic>
      <p:pic>
        <p:nvPicPr>
          <p:cNvPr id="12" name="Symbol zastępczy obrazu 11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3" b="148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33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tekstu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Tytuł prezentacji</a:t>
            </a:r>
            <a:endParaRPr lang="pl-PL" dirty="0"/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7" b="212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179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Slajd z grafiką na dole</a:t>
            </a:r>
            <a:endParaRPr lang="pl-PL" dirty="0"/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4" b="17954"/>
          <a:stretch>
            <a:fillRect/>
          </a:stretch>
        </p:blipFill>
        <p:spPr/>
      </p:pic>
      <p:pic>
        <p:nvPicPr>
          <p:cNvPr id="9" name="Symbol zastępczy obrazu 8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r="21590"/>
          <a:stretch>
            <a:fillRect/>
          </a:stretch>
        </p:blipFill>
        <p:spPr/>
      </p:pic>
      <p:pic>
        <p:nvPicPr>
          <p:cNvPr id="11" name="Symbol zastępczy obrazu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4" r="4183"/>
          <a:stretch/>
        </p:blipFill>
        <p:spPr/>
      </p:pic>
    </p:spTree>
    <p:extLst>
      <p:ext uri="{BB962C8B-B14F-4D97-AF65-F5344CB8AC3E}">
        <p14:creationId xmlns:p14="http://schemas.microsoft.com/office/powerpoint/2010/main" val="31749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246565" y="225425"/>
            <a:ext cx="6413667" cy="827088"/>
          </a:xfrm>
        </p:spPr>
        <p:txBody>
          <a:bodyPr/>
          <a:lstStyle/>
          <a:p>
            <a:endParaRPr lang="pl-PL"/>
          </a:p>
        </p:txBody>
      </p:sp>
      <p:pic>
        <p:nvPicPr>
          <p:cNvPr id="23" name="Symbol zastępczy obrazu 2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 r="2365"/>
          <a:stretch>
            <a:fillRect/>
          </a:stretch>
        </p:blipFill>
        <p:spPr/>
      </p:pic>
      <p:sp>
        <p:nvSpPr>
          <p:cNvPr id="32" name="Symbol zastępczy tekstu 2"/>
          <p:cNvSpPr>
            <a:spLocks noGrp="1"/>
          </p:cNvSpPr>
          <p:nvPr>
            <p:ph type="body" sz="quarter" idx="21" hasCustomPrompt="1"/>
          </p:nvPr>
        </p:nvSpPr>
        <p:spPr>
          <a:xfrm>
            <a:off x="179512" y="5410407"/>
            <a:ext cx="2790012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50-375 Wrocław</a:t>
            </a:r>
          </a:p>
          <a:p>
            <a:pPr lvl="0"/>
            <a:r>
              <a:rPr lang="pl-PL" dirty="0" smtClean="0"/>
              <a:t>ul</a:t>
            </a:r>
            <a:r>
              <a:rPr lang="pl-PL" smtClean="0"/>
              <a:t>. Norwida </a:t>
            </a:r>
            <a:r>
              <a:rPr lang="pl-PL" dirty="0" smtClean="0"/>
              <a:t>25 </a:t>
            </a:r>
          </a:p>
        </p:txBody>
      </p:sp>
      <p:sp>
        <p:nvSpPr>
          <p:cNvPr id="33" name="Symbol zastępczy tekstu 2"/>
          <p:cNvSpPr>
            <a:spLocks noGrp="1"/>
          </p:cNvSpPr>
          <p:nvPr>
            <p:ph type="body" sz="quarter" idx="24" hasCustomPrompt="1"/>
          </p:nvPr>
        </p:nvSpPr>
        <p:spPr>
          <a:xfrm>
            <a:off x="3140050" y="5410406"/>
            <a:ext cx="2809596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Centrala: tel. 71 320 5020</a:t>
            </a:r>
          </a:p>
          <a:p>
            <a:pPr lvl="0"/>
            <a:r>
              <a:rPr lang="pl-PL" dirty="0" smtClean="0"/>
              <a:t>Kancelaria Ogólna: tel. 71 320 5130 </a:t>
            </a:r>
          </a:p>
        </p:txBody>
      </p:sp>
      <p:sp>
        <p:nvSpPr>
          <p:cNvPr id="34" name="Symbol zastępczy tekstu 2"/>
          <p:cNvSpPr>
            <a:spLocks noGrp="1"/>
          </p:cNvSpPr>
          <p:nvPr>
            <p:ph type="body" sz="quarter" idx="26" hasCustomPrompt="1"/>
          </p:nvPr>
        </p:nvSpPr>
        <p:spPr>
          <a:xfrm>
            <a:off x="6120172" y="5410406"/>
            <a:ext cx="2753852" cy="7909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1800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2400"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www.upwr.edu.pl</a:t>
            </a:r>
          </a:p>
        </p:txBody>
      </p:sp>
    </p:spTree>
    <p:extLst>
      <p:ext uri="{BB962C8B-B14F-4D97-AF65-F5344CB8AC3E}">
        <p14:creationId xmlns:p14="http://schemas.microsoft.com/office/powerpoint/2010/main" val="348259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l-PL" smtClean="0"/>
              <a:t>SPIS TREŚCI:</a:t>
            </a:r>
          </a:p>
          <a:p>
            <a:r>
              <a:rPr lang="pl-PL" smtClean="0"/>
              <a:t>Tekst 1</a:t>
            </a:r>
          </a:p>
          <a:p>
            <a:r>
              <a:rPr lang="pl-PL" smtClean="0"/>
              <a:t>Tekst 2</a:t>
            </a:r>
          </a:p>
          <a:p>
            <a:r>
              <a:rPr lang="pl-PL" smtClean="0"/>
              <a:t>Tekst 3</a:t>
            </a:r>
            <a:endParaRPr lang="pl-PL" dirty="0"/>
          </a:p>
        </p:txBody>
      </p:sp>
      <p:sp>
        <p:nvSpPr>
          <p:cNvPr id="3" name="Tytuł 2"/>
          <p:cNvSpPr txBox="1">
            <a:spLocks/>
          </p:cNvSpPr>
          <p:nvPr/>
        </p:nvSpPr>
        <p:spPr>
          <a:xfrm>
            <a:off x="250825" y="238089"/>
            <a:ext cx="8638090" cy="827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2400" b="0" kern="1200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dirty="0" smtClean="0"/>
              <a:t>Slajd przekładkowy o dłuższej treści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33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Tytuł rozdziału</a:t>
            </a:r>
            <a:endParaRPr lang="pl-PL" dirty="0"/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" b="36562"/>
          <a:stretch/>
        </p:blipFill>
        <p:spPr/>
      </p:pic>
    </p:spTree>
    <p:extLst>
      <p:ext uri="{BB962C8B-B14F-4D97-AF65-F5344CB8AC3E}">
        <p14:creationId xmlns:p14="http://schemas.microsoft.com/office/powerpoint/2010/main" val="416765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Slajd przekładkowy 1</a:t>
            </a:r>
            <a:endParaRPr lang="pl-PL" dirty="0"/>
          </a:p>
        </p:txBody>
      </p:sp>
      <p:pic>
        <p:nvPicPr>
          <p:cNvPr id="4" name="Symbol zastępczy obrazu 3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r="68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456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Slajd z tekstem</a:t>
            </a:r>
            <a:endParaRPr lang="pl-PL" dirty="0"/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mtClean="0"/>
              <a:t>Tekst tekst tekst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74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Slajd z numeracją</a:t>
            </a:r>
            <a:endParaRPr lang="pl-PL" dirty="0"/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l-PL" dirty="0" smtClean="0"/>
              <a:t>Tekst 1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Tekst 2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Tekst 3</a:t>
            </a:r>
          </a:p>
          <a:p>
            <a:pPr marL="342900" indent="-34290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69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Slajd z wypunktowaniem</a:t>
            </a:r>
            <a:endParaRPr lang="pl-PL" dirty="0"/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mtClean="0"/>
              <a:t>Tekst standardowy</a:t>
            </a:r>
          </a:p>
          <a:p>
            <a:pPr lvl="1"/>
            <a:r>
              <a:rPr lang="pl-PL" smtClean="0"/>
              <a:t>Poziom 1</a:t>
            </a:r>
          </a:p>
          <a:p>
            <a:pPr lvl="2"/>
            <a:r>
              <a:rPr lang="pl-PL" smtClean="0"/>
              <a:t>Poziom 2</a:t>
            </a:r>
          </a:p>
          <a:p>
            <a:pPr lvl="3"/>
            <a:r>
              <a:rPr lang="pl-PL" smtClean="0"/>
              <a:t>Poziom 3</a:t>
            </a:r>
          </a:p>
          <a:p>
            <a:pPr lvl="4"/>
            <a:r>
              <a:rPr lang="pl-PL" smtClean="0"/>
              <a:t>Poziom 4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071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wykresu 6"/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2551844743"/>
              </p:ext>
            </p:extLst>
          </p:nvPr>
        </p:nvGraphicFramePr>
        <p:xfrm>
          <a:off x="250825" y="1557338"/>
          <a:ext cx="86423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51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trony ogólne">
  <a:themeElements>
    <a:clrScheme name="UP 2">
      <a:dk1>
        <a:srgbClr val="737373"/>
      </a:dk1>
      <a:lt1>
        <a:srgbClr val="FFFFFF"/>
      </a:lt1>
      <a:dk2>
        <a:srgbClr val="737373"/>
      </a:dk2>
      <a:lt2>
        <a:srgbClr val="FFFFFF"/>
      </a:lt2>
      <a:accent1>
        <a:srgbClr val="782834"/>
      </a:accent1>
      <a:accent2>
        <a:srgbClr val="7F4D4D"/>
      </a:accent2>
      <a:accent3>
        <a:srgbClr val="B69090"/>
      </a:accent3>
      <a:accent4>
        <a:srgbClr val="CDB3B3"/>
      </a:accent4>
      <a:accent5>
        <a:srgbClr val="633737"/>
      </a:accent5>
      <a:accent6>
        <a:srgbClr val="737373"/>
      </a:accent6>
      <a:hlink>
        <a:srgbClr val="1F497D"/>
      </a:hlink>
      <a:folHlink>
        <a:srgbClr val="17365D"/>
      </a:folHlink>
    </a:clrScheme>
    <a:fontScheme name="Niestandardowy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538E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50000"/>
          </a:lnSpc>
          <a:buFont typeface="Arial" pitchFamily="34" charset="0"/>
          <a:buNone/>
          <a:defRPr sz="1200" dirty="0" err="1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16397</TotalTime>
  <Words>217</Words>
  <Application>Microsoft Office PowerPoint</Application>
  <PresentationFormat>Pokaz na ekranie (4:3)</PresentationFormat>
  <Paragraphs>111</Paragraphs>
  <Slides>21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Calibri</vt:lpstr>
      <vt:lpstr>Segoe UI</vt:lpstr>
      <vt:lpstr>Strony ogólne</vt:lpstr>
      <vt:lpstr>Prezentacja programu PowerPoint</vt:lpstr>
      <vt:lpstr>Prezentacja programu PowerPoint</vt:lpstr>
      <vt:lpstr>Prezentacja programu PowerPoint</vt:lpstr>
      <vt:lpstr>Prezentacja programu PowerPoint</vt:lpstr>
      <vt:lpstr>Slajd przekładkowy 1</vt:lpstr>
      <vt:lpstr>Slajd z tekstem</vt:lpstr>
      <vt:lpstr>Slajd z numeracją</vt:lpstr>
      <vt:lpstr>Slajd z wypunktowaniem</vt:lpstr>
      <vt:lpstr>Wykres 1</vt:lpstr>
      <vt:lpstr>Wykres 1</vt:lpstr>
      <vt:lpstr>Wykres 2</vt:lpstr>
      <vt:lpstr>Wykres 3</vt:lpstr>
      <vt:lpstr>Wykres 3</vt:lpstr>
      <vt:lpstr>Wykres 4</vt:lpstr>
      <vt:lpstr>Wykres 4</vt:lpstr>
      <vt:lpstr>Tabela</vt:lpstr>
      <vt:lpstr>Tabela</vt:lpstr>
      <vt:lpstr>Slajd z grafiką po lewej stronie</vt:lpstr>
      <vt:lpstr>Slajd z grafiką na górze</vt:lpstr>
      <vt:lpstr>Slajd z grafiką na dole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zaslpczenie</dc:creator>
  <cp:lastModifiedBy>UP</cp:lastModifiedBy>
  <cp:revision>2172</cp:revision>
  <cp:lastPrinted>2014-06-20T06:45:11Z</cp:lastPrinted>
  <dcterms:created xsi:type="dcterms:W3CDTF">2011-10-13T10:25:48Z</dcterms:created>
  <dcterms:modified xsi:type="dcterms:W3CDTF">2019-02-20T11:46:47Z</dcterms:modified>
</cp:coreProperties>
</file>