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890" r:id="rId2"/>
    <p:sldId id="319" r:id="rId3"/>
    <p:sldId id="878" r:id="rId4"/>
    <p:sldId id="889" r:id="rId5"/>
    <p:sldId id="882" r:id="rId6"/>
    <p:sldId id="858" r:id="rId7"/>
    <p:sldId id="887" r:id="rId8"/>
    <p:sldId id="888" r:id="rId9"/>
    <p:sldId id="842" r:id="rId10"/>
    <p:sldId id="848" r:id="rId11"/>
    <p:sldId id="844" r:id="rId12"/>
    <p:sldId id="845" r:id="rId13"/>
    <p:sldId id="849" r:id="rId14"/>
    <p:sldId id="846" r:id="rId15"/>
    <p:sldId id="850" r:id="rId16"/>
    <p:sldId id="851" r:id="rId17"/>
    <p:sldId id="852" r:id="rId18"/>
    <p:sldId id="886" r:id="rId19"/>
    <p:sldId id="859" r:id="rId20"/>
    <p:sldId id="860" r:id="rId21"/>
    <p:sldId id="840" r:id="rId22"/>
  </p:sldIdLst>
  <p:sldSz cx="12192000" cy="6858000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0539"/>
    <a:srgbClr val="F2F2F2"/>
    <a:srgbClr val="623C75"/>
    <a:srgbClr val="6D8C30"/>
    <a:srgbClr val="CA5519"/>
    <a:srgbClr val="1C5799"/>
    <a:srgbClr val="EB8B5B"/>
    <a:srgbClr val="5A8D1D"/>
    <a:srgbClr val="6D3977"/>
    <a:srgbClr val="E65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7423" autoAdjust="0"/>
  </p:normalViewPr>
  <p:slideViewPr>
    <p:cSldViewPr snapToObjects="1">
      <p:cViewPr varScale="1">
        <p:scale>
          <a:sx n="113" d="100"/>
          <a:sy n="113" d="100"/>
        </p:scale>
        <p:origin x="630" y="96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7-4DDD-9732-620BF4DD6B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7-4DDD-9732-620BF4DD6B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F7-4DDD-9732-620BF4DD6B5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F7-4DDD-9732-620BF4DD6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1465897456"/>
        <c:axId val="-1465911600"/>
      </c:barChart>
      <c:catAx>
        <c:axId val="-14658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5911600"/>
        <c:crosses val="autoZero"/>
        <c:auto val="1"/>
        <c:lblAlgn val="ctr"/>
        <c:lblOffset val="100"/>
        <c:noMultiLvlLbl val="0"/>
      </c:catAx>
      <c:valAx>
        <c:axId val="-14659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589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4D-4C1D-9D64-6D5AD1B9AC3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4D-4C1D-9D64-6D5AD1B9AC3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4D-4C1D-9D64-6D5AD1B9AC33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4D-4C1D-9D64-6D5AD1B9A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684768"/>
        <c:axId val="-1462693472"/>
      </c:areaChart>
      <c:catAx>
        <c:axId val="-14626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3472"/>
        <c:crosses val="autoZero"/>
        <c:auto val="1"/>
        <c:lblAlgn val="ctr"/>
        <c:lblOffset val="100"/>
        <c:noMultiLvlLbl val="0"/>
      </c:catAx>
      <c:valAx>
        <c:axId val="-146269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4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3-4813-9FD1-3C90C53590E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3-4813-9FD1-3C90C53590E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83-4813-9FD1-3C90C53590E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83-4813-9FD1-3C90C535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691296"/>
        <c:axId val="-1462687488"/>
      </c:areaChart>
      <c:catAx>
        <c:axId val="-146269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7488"/>
        <c:crosses val="autoZero"/>
        <c:auto val="1"/>
        <c:lblAlgn val="ctr"/>
        <c:lblOffset val="100"/>
        <c:noMultiLvlLbl val="0"/>
      </c:catAx>
      <c:valAx>
        <c:axId val="-14626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0645252737970573E-4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0-4F7E-9C9D-07187E4795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50-4F7E-9C9D-07187E47953E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50-4F7E-9C9D-07187E4795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B50-4F7E-9C9D-07187E47953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50-4F7E-9C9D-07187E4795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50-4F7E-9C9D-07187E4795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50-4F7E-9C9D-07187E4795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50-4F7E-9C9D-07187E47953E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B50-4F7E-9C9D-07187E479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51-45A6-BA24-5AB5A09D18B4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51-45A6-BA24-5AB5A09D18B4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51-45A6-BA24-5AB5A09D18B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551-45A6-BA24-5AB5A09D18B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51-45A6-BA24-5AB5A09D18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51-45A6-BA24-5AB5A09D18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51-45A6-BA24-5AB5A09D18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551-45A6-BA24-5AB5A09D18B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551-45A6-BA24-5AB5A09D1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40-4417-9AB5-9DC21A6BF29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40-4417-9AB5-9DC21A6BF292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40-4417-9AB5-9DC21A6BF29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40-4417-9AB5-9DC21A6BF2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340-4417-9AB5-9DC21A6BF29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340-4417-9AB5-9DC21A6BF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340-4417-9AB5-9DC21A6BF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340-4417-9AB5-9DC21A6BF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340-4417-9AB5-9DC21A6BF292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340-4417-9AB5-9DC21A6B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99-45E8-A47D-1E914ADF792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99-45E8-A47D-1E914ADF7923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99-45E8-A47D-1E914ADF7923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B99-45E8-A47D-1E914ADF792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99-45E8-A47D-1E914ADF792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B99-45E8-A47D-1E914ADF7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B99-45E8-A47D-1E914ADF7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B99-45E8-A47D-1E914ADF79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B99-45E8-A47D-1E914ADF7923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B99-45E8-A47D-1E914ADF7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39-46BD-8C79-2E1499AD062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39-46BD-8C79-2E1499AD06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39-46BD-8C79-2E1499AD062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39-46BD-8C79-2E1499AD062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E39-46BD-8C79-2E1499AD062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E39-46BD-8C79-2E1499AD06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E39-46BD-8C79-2E1499AD06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E39-46BD-8C79-2E1499AD06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E39-46BD-8C79-2E1499AD0624}"/>
              </c:ext>
            </c:extLst>
          </c:dPt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E39-46BD-8C79-2E1499AD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3E-489F-BACB-211B22F1460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3E-489F-BACB-211B22F1460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3E-489F-BACB-211B22F1460F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3E-489F-BACB-211B22F14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1465911056"/>
        <c:axId val="-1465909424"/>
      </c:barChart>
      <c:catAx>
        <c:axId val="-146591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5909424"/>
        <c:crosses val="autoZero"/>
        <c:auto val="1"/>
        <c:lblAlgn val="ctr"/>
        <c:lblOffset val="100"/>
        <c:noMultiLvlLbl val="0"/>
      </c:catAx>
      <c:valAx>
        <c:axId val="-146590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591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53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8-487E-9FF4-D7AA606840E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8-487E-9FF4-D7AA606840E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8-487E-9FF4-D7AA606840EA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8-487E-9FF4-D7AA6068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1465908336"/>
        <c:axId val="-1462686400"/>
      </c:barChart>
      <c:catAx>
        <c:axId val="-14659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6400"/>
        <c:crosses val="autoZero"/>
        <c:auto val="1"/>
        <c:lblAlgn val="ctr"/>
        <c:lblOffset val="100"/>
        <c:noMultiLvlLbl val="0"/>
      </c:catAx>
      <c:valAx>
        <c:axId val="-14626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59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81-4857-8769-6D3640747F3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81-4857-8769-6D3640747F3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81-4857-8769-6D3640747F3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81-4857-8769-6D3640747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1462690752"/>
        <c:axId val="-1462695648"/>
      </c:barChart>
      <c:catAx>
        <c:axId val="-14626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5648"/>
        <c:crosses val="autoZero"/>
        <c:auto val="1"/>
        <c:lblAlgn val="ctr"/>
        <c:lblOffset val="100"/>
        <c:noMultiLvlLbl val="0"/>
      </c:catAx>
      <c:valAx>
        <c:axId val="-146269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5.78259974756903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D-4123-97B7-6EA9D1515D7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D-4123-97B7-6EA9D1515D7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D-4123-97B7-6EA9D1515D7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  <c:pt idx="4">
                  <c:v>Kategoria 5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0">
                  <c:v>3</c:v>
                </c:pt>
                <c:pt idx="1">
                  <c:v>3.2</c:v>
                </c:pt>
                <c:pt idx="2">
                  <c:v>4</c:v>
                </c:pt>
                <c:pt idx="3">
                  <c:v>5.6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0D-4123-97B7-6EA9D151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100"/>
        <c:axId val="-1462695104"/>
        <c:axId val="-1462683136"/>
      </c:barChart>
      <c:catAx>
        <c:axId val="-14626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3136"/>
        <c:crosses val="autoZero"/>
        <c:auto val="1"/>
        <c:lblAlgn val="ctr"/>
        <c:lblOffset val="100"/>
        <c:noMultiLvlLbl val="0"/>
      </c:catAx>
      <c:valAx>
        <c:axId val="-146268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2526685450137984E-3"/>
          <c:y val="3.3021936541898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ED-46E8-92D9-F5FC4348CF7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ED-46E8-92D9-F5FC4348CF7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ED-46E8-92D9-F5FC4348CF7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ED-46E8-92D9-F5FC4348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62690208"/>
        <c:axId val="-1462688576"/>
      </c:lineChart>
      <c:catAx>
        <c:axId val="-14626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8576"/>
        <c:crosses val="autoZero"/>
        <c:auto val="1"/>
        <c:lblAlgn val="ctr"/>
        <c:lblOffset val="100"/>
        <c:noMultiLvlLbl val="0"/>
      </c:catAx>
      <c:valAx>
        <c:axId val="-146268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6.292899315505138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9985478486754178E-2"/>
          <c:y val="0.127778267693202"/>
          <c:w val="0.90002904302649167"/>
          <c:h val="0.75775305189831943"/>
        </c:manualLayout>
      </c:layout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48-4651-AEAE-3D3176A5FC9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48-4651-AEAE-3D3176A5FC9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48-4651-AEAE-3D3176A5FC90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48-4651-AEAE-3D3176A5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685856"/>
        <c:axId val="-1462689664"/>
      </c:areaChart>
      <c:catAx>
        <c:axId val="-146268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9664"/>
        <c:crosses val="autoZero"/>
        <c:auto val="1"/>
        <c:lblAlgn val="ctr"/>
        <c:lblOffset val="100"/>
        <c:noMultiLvlLbl val="0"/>
      </c:catAx>
      <c:valAx>
        <c:axId val="-146268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5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9-41CE-AEB4-1A228D4DC65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9-41CE-AEB4-1A228D4DC65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69-41CE-AEB4-1A228D4DC656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69-41CE-AEB4-1A228D4D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694016"/>
        <c:axId val="-1462685312"/>
      </c:areaChart>
      <c:catAx>
        <c:axId val="-14626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5312"/>
        <c:crosses val="autoZero"/>
        <c:auto val="1"/>
        <c:lblAlgn val="ctr"/>
        <c:lblOffset val="100"/>
        <c:noMultiLvlLbl val="0"/>
      </c:catAx>
      <c:valAx>
        <c:axId val="-14626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94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062009469760246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6-4094-9D31-F0781B4CB42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C6-4094-9D31-F0781B4CB429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C6-4094-9D31-F0781B4CB429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Arkusz1!$E$2:$E$5</c:f>
              <c:numCache>
                <c:formatCode>General</c:formatCode>
                <c:ptCount val="4"/>
                <c:pt idx="0">
                  <c:v>1</c:v>
                </c:pt>
                <c:pt idx="1">
                  <c:v>0.6</c:v>
                </c:pt>
                <c:pt idx="2">
                  <c:v>1.6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C6-4094-9D31-F0781B4CB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62688032"/>
        <c:axId val="-1462689120"/>
      </c:areaChart>
      <c:catAx>
        <c:axId val="-14626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9120"/>
        <c:crosses val="autoZero"/>
        <c:auto val="1"/>
        <c:lblAlgn val="ctr"/>
        <c:lblOffset val="100"/>
        <c:noMultiLvlLbl val="0"/>
      </c:catAx>
      <c:valAx>
        <c:axId val="-14626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462688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2019-02-20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90" y="224644"/>
            <a:ext cx="390914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18" y="6618972"/>
            <a:ext cx="4121949" cy="1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9771"/>
              </p:ext>
            </p:extLst>
          </p:nvPr>
        </p:nvGraphicFramePr>
        <p:xfrm>
          <a:off x="1774825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614027"/>
              </p:ext>
            </p:extLst>
          </p:nvPr>
        </p:nvGraphicFramePr>
        <p:xfrm>
          <a:off x="1774826" y="1548151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338520"/>
              </p:ext>
            </p:extLst>
          </p:nvPr>
        </p:nvGraphicFramePr>
        <p:xfrm>
          <a:off x="6167437" y="4112482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80599709"/>
              </p:ext>
            </p:extLst>
          </p:nvPr>
        </p:nvGraphicFramePr>
        <p:xfrm>
          <a:off x="6167438" y="1555326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4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254289215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9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091205986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3</a:t>
            </a:r>
            <a:endParaRPr lang="pl-PL" dirty="0"/>
          </a:p>
        </p:txBody>
      </p:sp>
      <p:graphicFrame>
        <p:nvGraphicFramePr>
          <p:cNvPr id="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69853"/>
              </p:ext>
            </p:extLst>
          </p:nvPr>
        </p:nvGraphicFramePr>
        <p:xfrm>
          <a:off x="6167438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870457"/>
              </p:ext>
            </p:extLst>
          </p:nvPr>
        </p:nvGraphicFramePr>
        <p:xfrm>
          <a:off x="1774825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50127"/>
              </p:ext>
            </p:extLst>
          </p:nvPr>
        </p:nvGraphicFramePr>
        <p:xfrm>
          <a:off x="6167438" y="421972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2970"/>
              </p:ext>
            </p:extLst>
          </p:nvPr>
        </p:nvGraphicFramePr>
        <p:xfrm>
          <a:off x="1774825" y="1557338"/>
          <a:ext cx="424973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08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9964705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8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4</a:t>
            </a:r>
            <a:endParaRPr lang="pl-PL" dirty="0"/>
          </a:p>
        </p:txBody>
      </p:sp>
      <p:graphicFrame>
        <p:nvGraphicFramePr>
          <p:cNvPr id="14" name="Symbol zastępczy wykres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271420"/>
              </p:ext>
            </p:extLst>
          </p:nvPr>
        </p:nvGraphicFramePr>
        <p:xfrm>
          <a:off x="1774825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184396"/>
              </p:ext>
            </p:extLst>
          </p:nvPr>
        </p:nvGraphicFramePr>
        <p:xfrm>
          <a:off x="6167438" y="1557338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26694"/>
              </p:ext>
            </p:extLst>
          </p:nvPr>
        </p:nvGraphicFramePr>
        <p:xfrm>
          <a:off x="1774826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ymbol zastępczy wykre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54179"/>
              </p:ext>
            </p:extLst>
          </p:nvPr>
        </p:nvGraphicFramePr>
        <p:xfrm>
          <a:off x="6167438" y="4076104"/>
          <a:ext cx="424973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91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74825" y="1557338"/>
          <a:ext cx="864235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789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Tabela</a:t>
            </a:r>
            <a:endParaRPr lang="pl-PL" dirty="0"/>
          </a:p>
        </p:txBody>
      </p:sp>
      <p:graphicFrame>
        <p:nvGraphicFramePr>
          <p:cNvPr id="5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85144"/>
              </p:ext>
            </p:extLst>
          </p:nvPr>
        </p:nvGraphicFramePr>
        <p:xfrm>
          <a:off x="1774825" y="155733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512204"/>
              </p:ext>
            </p:extLst>
          </p:nvPr>
        </p:nvGraphicFramePr>
        <p:xfrm>
          <a:off x="1790746" y="2708920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268162"/>
              </p:ext>
            </p:extLst>
          </p:nvPr>
        </p:nvGraphicFramePr>
        <p:xfrm>
          <a:off x="1790746" y="3861048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Symbol zastępczy tabel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4052"/>
              </p:ext>
            </p:extLst>
          </p:nvPr>
        </p:nvGraphicFramePr>
        <p:xfrm>
          <a:off x="1790746" y="5013176"/>
          <a:ext cx="864235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4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Nagłówek</a:t>
                      </a:r>
                      <a:endParaRPr lang="pl-PL" sz="1200" b="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>
                          <a:solidFill>
                            <a:schemeClr val="tx1"/>
                          </a:solidFill>
                        </a:rPr>
                        <a:t>tekst</a:t>
                      </a:r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po lewej stronie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b="8267"/>
          <a:stretch>
            <a:fillRect/>
          </a:stretch>
        </p:blipFill>
        <p:spPr/>
      </p:pic>
      <p:pic>
        <p:nvPicPr>
          <p:cNvPr id="8" name="Symbol zastępczy obrazu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1" b="8431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8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3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Wstawianie grafiki w kształt powoduje jej skadrowanie do formatu kształtu.</a:t>
            </a:r>
          </a:p>
          <a:p>
            <a:r>
              <a:rPr lang="pl-PL" dirty="0" smtClean="0"/>
              <a:t>Przesuwać grafikę wewnątrz kształtu możemy przy pomocy polecenia Przytnij w zakładce Formatowanie.</a:t>
            </a:r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górze</a:t>
            </a:r>
            <a:endParaRPr lang="pl-PL" dirty="0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2757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4" b="14834"/>
          <a:stretch>
            <a:fillRect/>
          </a:stretch>
        </p:blipFill>
        <p:spPr/>
      </p:pic>
      <p:pic>
        <p:nvPicPr>
          <p:cNvPr id="12" name="Symbol zastępczy obrazu 1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b="14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3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prezentacji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5" b="28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7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Slajd z grafiką na dole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4" b="17954"/>
          <a:stretch>
            <a:fillRect/>
          </a:stretch>
        </p:blipFill>
        <p:spPr/>
      </p:pic>
      <p:pic>
        <p:nvPicPr>
          <p:cNvPr id="9" name="Symbol zastępczy obrazu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590"/>
          <a:stretch>
            <a:fillRect/>
          </a:stretch>
        </p:blipFill>
        <p:spPr/>
      </p:pic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4" r="4183"/>
          <a:stretch/>
        </p:blipFill>
        <p:spPr/>
      </p:pic>
    </p:spTree>
    <p:extLst>
      <p:ext uri="{BB962C8B-B14F-4D97-AF65-F5344CB8AC3E}">
        <p14:creationId xmlns:p14="http://schemas.microsoft.com/office/powerpoint/2010/main" val="3174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770566" y="225425"/>
            <a:ext cx="6413667" cy="827088"/>
          </a:xfrm>
        </p:spPr>
        <p:txBody>
          <a:bodyPr/>
          <a:lstStyle/>
          <a:p>
            <a:endParaRPr lang="pl-PL"/>
          </a:p>
        </p:txBody>
      </p:sp>
      <p:pic>
        <p:nvPicPr>
          <p:cNvPr id="23" name="Symbol zastępczy obrazu 2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  <p:sp>
        <p:nvSpPr>
          <p:cNvPr id="32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1703512" y="5410408"/>
            <a:ext cx="2790012" cy="7909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</a:t>
            </a:r>
            <a:r>
              <a:rPr lang="pl-PL" smtClean="0"/>
              <a:t>. Norwida </a:t>
            </a:r>
            <a:r>
              <a:rPr lang="pl-PL" dirty="0" smtClean="0"/>
              <a:t>25 </a:t>
            </a:r>
          </a:p>
        </p:txBody>
      </p:sp>
      <p:sp>
        <p:nvSpPr>
          <p:cNvPr id="33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664050" y="5410407"/>
            <a:ext cx="2809596" cy="7909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34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7644172" y="5410407"/>
            <a:ext cx="2753852" cy="7909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pl-PL" dirty="0">
                <a:solidFill>
                  <a:srgbClr val="782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www.upwr.edu.pl</a:t>
            </a:r>
          </a:p>
        </p:txBody>
      </p:sp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smtClean="0"/>
              <a:t>SPIS TREŚCI:</a:t>
            </a:r>
          </a:p>
          <a:p>
            <a:r>
              <a:rPr lang="pl-PL" smtClean="0"/>
              <a:t>Tekst 1</a:t>
            </a:r>
          </a:p>
          <a:p>
            <a:r>
              <a:rPr lang="pl-PL" smtClean="0"/>
              <a:t>Tekst 2</a:t>
            </a:r>
          </a:p>
          <a:p>
            <a:r>
              <a:rPr lang="pl-PL" smtClean="0"/>
              <a:t>Tekst 3</a:t>
            </a:r>
            <a:endParaRPr lang="pl-PL" dirty="0"/>
          </a:p>
        </p:txBody>
      </p:sp>
      <p:sp>
        <p:nvSpPr>
          <p:cNvPr id="3" name="Tytuł 2"/>
          <p:cNvSpPr txBox="1">
            <a:spLocks/>
          </p:cNvSpPr>
          <p:nvPr/>
        </p:nvSpPr>
        <p:spPr>
          <a:xfrm>
            <a:off x="1774825" y="238089"/>
            <a:ext cx="8638090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l-PL" sz="2400" b="0" kern="1200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dirty="0"/>
              <a:t>Slajd przekładkowy o dłuższej treści</a:t>
            </a:r>
          </a:p>
        </p:txBody>
      </p:sp>
    </p:spTree>
    <p:extLst>
      <p:ext uri="{BB962C8B-B14F-4D97-AF65-F5344CB8AC3E}">
        <p14:creationId xmlns:p14="http://schemas.microsoft.com/office/powerpoint/2010/main" val="6233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Tytuł rozdziału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5" b="47529"/>
          <a:stretch/>
        </p:blipFill>
        <p:spPr/>
      </p:pic>
    </p:spTree>
    <p:extLst>
      <p:ext uri="{BB962C8B-B14F-4D97-AF65-F5344CB8AC3E}">
        <p14:creationId xmlns:p14="http://schemas.microsoft.com/office/powerpoint/2010/main" val="41676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przekładkowy 1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12949"/>
          <a:stretch/>
        </p:blipFill>
        <p:spPr/>
      </p:pic>
    </p:spTree>
    <p:extLst>
      <p:ext uri="{BB962C8B-B14F-4D97-AF65-F5344CB8AC3E}">
        <p14:creationId xmlns:p14="http://schemas.microsoft.com/office/powerpoint/2010/main" val="1764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tekstem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tekst tekst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numeracją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1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2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Tekst 3</a:t>
            </a:r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Slajd z wypunktowaniem</a:t>
            </a:r>
            <a:endParaRPr lang="pl-PL" dirty="0"/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mtClean="0"/>
              <a:t>Tekst standardowy</a:t>
            </a:r>
          </a:p>
          <a:p>
            <a:pPr lvl="1"/>
            <a:r>
              <a:rPr lang="pl-PL" smtClean="0"/>
              <a:t>Poziom 1</a:t>
            </a:r>
          </a:p>
          <a:p>
            <a:pPr lvl="2"/>
            <a:r>
              <a:rPr lang="pl-PL" smtClean="0"/>
              <a:t>Poziom 2</a:t>
            </a:r>
          </a:p>
          <a:p>
            <a:pPr lvl="3"/>
            <a:r>
              <a:rPr lang="pl-PL" smtClean="0"/>
              <a:t>Poziom 3</a:t>
            </a:r>
          </a:p>
          <a:p>
            <a:pPr lvl="4"/>
            <a:r>
              <a:rPr lang="pl-PL" smtClean="0"/>
              <a:t>Poziom 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wykresu 6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551844743"/>
              </p:ext>
            </p:extLst>
          </p:nvPr>
        </p:nvGraphicFramePr>
        <p:xfrm>
          <a:off x="1774825" y="1557338"/>
          <a:ext cx="86423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Wykres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51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16400</TotalTime>
  <Words>217</Words>
  <Application>Microsoft Office PowerPoint</Application>
  <PresentationFormat>Panoramiczny</PresentationFormat>
  <Paragraphs>111</Paragraphs>
  <Slides>21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Times New Roman</vt:lpstr>
      <vt:lpstr>Strony ogólne</vt:lpstr>
      <vt:lpstr>Prezentacja programu PowerPoint</vt:lpstr>
      <vt:lpstr>Prezentacja programu PowerPoint</vt:lpstr>
      <vt:lpstr>Prezentacja programu PowerPoint</vt:lpstr>
      <vt:lpstr>Prezentacja programu PowerPoint</vt:lpstr>
      <vt:lpstr>Slajd przekładkowy 1</vt:lpstr>
      <vt:lpstr>Slajd z tekstem</vt:lpstr>
      <vt:lpstr>Slajd z numeracją</vt:lpstr>
      <vt:lpstr>Slajd z wypunktowaniem</vt:lpstr>
      <vt:lpstr>Wykres 1</vt:lpstr>
      <vt:lpstr>Wykres 1</vt:lpstr>
      <vt:lpstr>Wykres 2</vt:lpstr>
      <vt:lpstr>Wykres 3</vt:lpstr>
      <vt:lpstr>Wykres 3</vt:lpstr>
      <vt:lpstr>Wykres 4</vt:lpstr>
      <vt:lpstr>Wykres 4</vt:lpstr>
      <vt:lpstr>Tabela</vt:lpstr>
      <vt:lpstr>Tabela</vt:lpstr>
      <vt:lpstr>Slajd z grafiką po lewej stronie</vt:lpstr>
      <vt:lpstr>Slajd z grafiką na górze</vt:lpstr>
      <vt:lpstr>Slajd z grafiką na dole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UP</cp:lastModifiedBy>
  <cp:revision>2176</cp:revision>
  <cp:lastPrinted>2014-06-20T06:45:11Z</cp:lastPrinted>
  <dcterms:created xsi:type="dcterms:W3CDTF">2011-10-13T10:25:48Z</dcterms:created>
  <dcterms:modified xsi:type="dcterms:W3CDTF">2019-02-20T11:58:49Z</dcterms:modified>
</cp:coreProperties>
</file>